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</p:sldIdLst>
  <p:sldSz cx="9144000" cy="6858000" type="screen4x3"/>
  <p:notesSz cx="9144000" cy="6858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58"/>
  </p:normalViewPr>
  <p:slideViewPr>
    <p:cSldViewPr>
      <p:cViewPr varScale="1">
        <p:scale>
          <a:sx n="116" d="100"/>
          <a:sy n="116" d="100"/>
        </p:scale>
        <p:origin x="1448" y="17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9144000" cy="6858000"/>
          </a:xfrm>
          <a:custGeom>
            <a:avLst/>
            <a:gdLst/>
            <a:ahLst/>
            <a:cxnLst/>
            <a:rect l="l" t="t" r="r" b="b"/>
            <a:pathLst>
              <a:path w="9144000" h="6858000">
                <a:moveTo>
                  <a:pt x="9144000" y="0"/>
                </a:moveTo>
                <a:lnTo>
                  <a:pt x="0" y="0"/>
                </a:lnTo>
                <a:lnTo>
                  <a:pt x="0" y="6858000"/>
                </a:lnTo>
                <a:lnTo>
                  <a:pt x="9144000" y="6858000"/>
                </a:lnTo>
                <a:lnTo>
                  <a:pt x="9144000" y="0"/>
                </a:lnTo>
                <a:close/>
              </a:path>
            </a:pathLst>
          </a:custGeom>
          <a:solidFill>
            <a:srgbClr val="3A3A3A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7" name="bg object 17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4651305"/>
            <a:ext cx="9143999" cy="2206693"/>
          </a:xfrm>
          <a:prstGeom prst="rect">
            <a:avLst/>
          </a:prstGeom>
        </p:spPr>
      </p:pic>
      <p:sp>
        <p:nvSpPr>
          <p:cNvPr id="18" name="bg object 18"/>
          <p:cNvSpPr/>
          <p:nvPr/>
        </p:nvSpPr>
        <p:spPr>
          <a:xfrm>
            <a:off x="0" y="4751832"/>
            <a:ext cx="9144000" cy="2106295"/>
          </a:xfrm>
          <a:custGeom>
            <a:avLst/>
            <a:gdLst/>
            <a:ahLst/>
            <a:cxnLst/>
            <a:rect l="l" t="t" r="r" b="b"/>
            <a:pathLst>
              <a:path w="9144000" h="2106295">
                <a:moveTo>
                  <a:pt x="0" y="1691716"/>
                </a:moveTo>
                <a:lnTo>
                  <a:pt x="0" y="2106166"/>
                </a:lnTo>
                <a:lnTo>
                  <a:pt x="9144000" y="2106166"/>
                </a:lnTo>
                <a:lnTo>
                  <a:pt x="9144000" y="1750314"/>
                </a:lnTo>
                <a:lnTo>
                  <a:pt x="2266828" y="1750314"/>
                </a:lnTo>
                <a:lnTo>
                  <a:pt x="1613553" y="1742901"/>
                </a:lnTo>
                <a:lnTo>
                  <a:pt x="0" y="1691716"/>
                </a:lnTo>
                <a:close/>
              </a:path>
              <a:path w="9144000" h="2106295">
                <a:moveTo>
                  <a:pt x="9144000" y="0"/>
                </a:moveTo>
                <a:lnTo>
                  <a:pt x="8953853" y="89626"/>
                </a:lnTo>
                <a:lnTo>
                  <a:pt x="8464392" y="314144"/>
                </a:lnTo>
                <a:lnTo>
                  <a:pt x="8055839" y="493864"/>
                </a:lnTo>
                <a:lnTo>
                  <a:pt x="7664254" y="658598"/>
                </a:lnTo>
                <a:lnTo>
                  <a:pt x="7341069" y="788328"/>
                </a:lnTo>
                <a:lnTo>
                  <a:pt x="7028467" y="907870"/>
                </a:lnTo>
                <a:lnTo>
                  <a:pt x="6775423" y="999981"/>
                </a:lnTo>
                <a:lnTo>
                  <a:pt x="6528624" y="1085500"/>
                </a:lnTo>
                <a:lnTo>
                  <a:pt x="6287566" y="1164647"/>
                </a:lnTo>
                <a:lnTo>
                  <a:pt x="6051747" y="1237642"/>
                </a:lnTo>
                <a:lnTo>
                  <a:pt x="5820664" y="1304704"/>
                </a:lnTo>
                <a:lnTo>
                  <a:pt x="5593815" y="1366054"/>
                </a:lnTo>
                <a:lnTo>
                  <a:pt x="5415046" y="1411168"/>
                </a:lnTo>
                <a:lnTo>
                  <a:pt x="5238407" y="1452879"/>
                </a:lnTo>
                <a:lnTo>
                  <a:pt x="5063642" y="1491299"/>
                </a:lnTo>
                <a:lnTo>
                  <a:pt x="4890493" y="1526541"/>
                </a:lnTo>
                <a:lnTo>
                  <a:pt x="4718701" y="1558718"/>
                </a:lnTo>
                <a:lnTo>
                  <a:pt x="4548012" y="1587941"/>
                </a:lnTo>
                <a:lnTo>
                  <a:pt x="4335806" y="1620488"/>
                </a:lnTo>
                <a:lnTo>
                  <a:pt x="4124415" y="1648816"/>
                </a:lnTo>
                <a:lnTo>
                  <a:pt x="3913339" y="1673145"/>
                </a:lnTo>
                <a:lnTo>
                  <a:pt x="3702072" y="1693694"/>
                </a:lnTo>
                <a:lnTo>
                  <a:pt x="3490114" y="1710683"/>
                </a:lnTo>
                <a:lnTo>
                  <a:pt x="3234143" y="1726680"/>
                </a:lnTo>
                <a:lnTo>
                  <a:pt x="2975583" y="1738245"/>
                </a:lnTo>
                <a:lnTo>
                  <a:pt x="2669499" y="1746646"/>
                </a:lnTo>
                <a:lnTo>
                  <a:pt x="2266828" y="1750314"/>
                </a:lnTo>
                <a:lnTo>
                  <a:pt x="9144000" y="1750314"/>
                </a:lnTo>
                <a:lnTo>
                  <a:pt x="9144000" y="0"/>
                </a:lnTo>
                <a:close/>
              </a:path>
            </a:pathLst>
          </a:custGeom>
          <a:solidFill>
            <a:srgbClr val="7B7B7B">
              <a:alpha val="45097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9" name="bg object 19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7208519" y="0"/>
            <a:ext cx="1933828" cy="6857996"/>
          </a:xfrm>
          <a:prstGeom prst="rect">
            <a:avLst/>
          </a:prstGeom>
        </p:spPr>
      </p:pic>
      <p:sp>
        <p:nvSpPr>
          <p:cNvPr id="20" name="bg object 20"/>
          <p:cNvSpPr/>
          <p:nvPr/>
        </p:nvSpPr>
        <p:spPr>
          <a:xfrm>
            <a:off x="7315200" y="0"/>
            <a:ext cx="1828800" cy="6858000"/>
          </a:xfrm>
          <a:custGeom>
            <a:avLst/>
            <a:gdLst/>
            <a:ahLst/>
            <a:cxnLst/>
            <a:rect l="l" t="t" r="r" b="b"/>
            <a:pathLst>
              <a:path w="1828800" h="6858000">
                <a:moveTo>
                  <a:pt x="0" y="0"/>
                </a:moveTo>
                <a:lnTo>
                  <a:pt x="37678" y="52510"/>
                </a:lnTo>
                <a:lnTo>
                  <a:pt x="74692" y="105059"/>
                </a:lnTo>
                <a:lnTo>
                  <a:pt x="111045" y="157642"/>
                </a:lnTo>
                <a:lnTo>
                  <a:pt x="146740" y="210258"/>
                </a:lnTo>
                <a:lnTo>
                  <a:pt x="181781" y="262903"/>
                </a:lnTo>
                <a:lnTo>
                  <a:pt x="216173" y="315574"/>
                </a:lnTo>
                <a:lnTo>
                  <a:pt x="249918" y="368268"/>
                </a:lnTo>
                <a:lnTo>
                  <a:pt x="283022" y="420982"/>
                </a:lnTo>
                <a:lnTo>
                  <a:pt x="315488" y="473715"/>
                </a:lnTo>
                <a:lnTo>
                  <a:pt x="347319" y="526461"/>
                </a:lnTo>
                <a:lnTo>
                  <a:pt x="378519" y="579219"/>
                </a:lnTo>
                <a:lnTo>
                  <a:pt x="409092" y="631986"/>
                </a:lnTo>
                <a:lnTo>
                  <a:pt x="439043" y="684758"/>
                </a:lnTo>
                <a:lnTo>
                  <a:pt x="468375" y="737534"/>
                </a:lnTo>
                <a:lnTo>
                  <a:pt x="497091" y="790309"/>
                </a:lnTo>
                <a:lnTo>
                  <a:pt x="525196" y="843081"/>
                </a:lnTo>
                <a:lnTo>
                  <a:pt x="552693" y="895847"/>
                </a:lnTo>
                <a:lnTo>
                  <a:pt x="579586" y="948604"/>
                </a:lnTo>
                <a:lnTo>
                  <a:pt x="605880" y="1001349"/>
                </a:lnTo>
                <a:lnTo>
                  <a:pt x="631577" y="1054080"/>
                </a:lnTo>
                <a:lnTo>
                  <a:pt x="656682" y="1106792"/>
                </a:lnTo>
                <a:lnTo>
                  <a:pt x="681198" y="1159484"/>
                </a:lnTo>
                <a:lnTo>
                  <a:pt x="705130" y="1212153"/>
                </a:lnTo>
                <a:lnTo>
                  <a:pt x="728481" y="1264795"/>
                </a:lnTo>
                <a:lnTo>
                  <a:pt x="751256" y="1317407"/>
                </a:lnTo>
                <a:lnTo>
                  <a:pt x="773457" y="1369987"/>
                </a:lnTo>
                <a:lnTo>
                  <a:pt x="795088" y="1422532"/>
                </a:lnTo>
                <a:lnTo>
                  <a:pt x="816155" y="1475038"/>
                </a:lnTo>
                <a:lnTo>
                  <a:pt x="836659" y="1527504"/>
                </a:lnTo>
                <a:lnTo>
                  <a:pt x="856606" y="1579925"/>
                </a:lnTo>
                <a:lnTo>
                  <a:pt x="875999" y="1632299"/>
                </a:lnTo>
                <a:lnTo>
                  <a:pt x="894841" y="1684623"/>
                </a:lnTo>
                <a:lnTo>
                  <a:pt x="913138" y="1736895"/>
                </a:lnTo>
                <a:lnTo>
                  <a:pt x="930891" y="1789110"/>
                </a:lnTo>
                <a:lnTo>
                  <a:pt x="948107" y="1841267"/>
                </a:lnTo>
                <a:lnTo>
                  <a:pt x="964787" y="1893362"/>
                </a:lnTo>
                <a:lnTo>
                  <a:pt x="980936" y="1945392"/>
                </a:lnTo>
                <a:lnTo>
                  <a:pt x="996558" y="1997355"/>
                </a:lnTo>
                <a:lnTo>
                  <a:pt x="1011657" y="2049248"/>
                </a:lnTo>
                <a:lnTo>
                  <a:pt x="1026237" y="2101067"/>
                </a:lnTo>
                <a:lnTo>
                  <a:pt x="1040300" y="2152809"/>
                </a:lnTo>
                <a:lnTo>
                  <a:pt x="1053852" y="2204473"/>
                </a:lnTo>
                <a:lnTo>
                  <a:pt x="1066896" y="2256054"/>
                </a:lnTo>
                <a:lnTo>
                  <a:pt x="1079436" y="2307550"/>
                </a:lnTo>
                <a:lnTo>
                  <a:pt x="1091475" y="2358958"/>
                </a:lnTo>
                <a:lnTo>
                  <a:pt x="1103018" y="2410275"/>
                </a:lnTo>
                <a:lnTo>
                  <a:pt x="1114068" y="2461498"/>
                </a:lnTo>
                <a:lnTo>
                  <a:pt x="1124629" y="2512625"/>
                </a:lnTo>
                <a:lnTo>
                  <a:pt x="1134705" y="2563651"/>
                </a:lnTo>
                <a:lnTo>
                  <a:pt x="1144300" y="2614575"/>
                </a:lnTo>
                <a:lnTo>
                  <a:pt x="1153418" y="2665393"/>
                </a:lnTo>
                <a:lnTo>
                  <a:pt x="1162062" y="2716103"/>
                </a:lnTo>
                <a:lnTo>
                  <a:pt x="1170236" y="2766701"/>
                </a:lnTo>
                <a:lnTo>
                  <a:pt x="1177945" y="2817185"/>
                </a:lnTo>
                <a:lnTo>
                  <a:pt x="1185192" y="2867551"/>
                </a:lnTo>
                <a:lnTo>
                  <a:pt x="1191980" y="2917797"/>
                </a:lnTo>
                <a:lnTo>
                  <a:pt x="1198314" y="2967920"/>
                </a:lnTo>
                <a:lnTo>
                  <a:pt x="1204197" y="3017916"/>
                </a:lnTo>
                <a:lnTo>
                  <a:pt x="1209634" y="3067784"/>
                </a:lnTo>
                <a:lnTo>
                  <a:pt x="1214628" y="3117520"/>
                </a:lnTo>
                <a:lnTo>
                  <a:pt x="1219183" y="3167120"/>
                </a:lnTo>
                <a:lnTo>
                  <a:pt x="1223302" y="3216583"/>
                </a:lnTo>
                <a:lnTo>
                  <a:pt x="1226990" y="3265905"/>
                </a:lnTo>
                <a:lnTo>
                  <a:pt x="1230251" y="3315083"/>
                </a:lnTo>
                <a:lnTo>
                  <a:pt x="1233088" y="3364115"/>
                </a:lnTo>
                <a:lnTo>
                  <a:pt x="1235505" y="3412997"/>
                </a:lnTo>
                <a:lnTo>
                  <a:pt x="1237506" y="3461726"/>
                </a:lnTo>
                <a:lnTo>
                  <a:pt x="1239095" y="3510300"/>
                </a:lnTo>
                <a:lnTo>
                  <a:pt x="1240275" y="3558716"/>
                </a:lnTo>
                <a:lnTo>
                  <a:pt x="1241051" y="3606970"/>
                </a:lnTo>
                <a:lnTo>
                  <a:pt x="1241426" y="3655060"/>
                </a:lnTo>
                <a:lnTo>
                  <a:pt x="1241404" y="3702983"/>
                </a:lnTo>
                <a:lnTo>
                  <a:pt x="1240989" y="3750736"/>
                </a:lnTo>
                <a:lnTo>
                  <a:pt x="1240185" y="3798316"/>
                </a:lnTo>
                <a:lnTo>
                  <a:pt x="1238995" y="3845719"/>
                </a:lnTo>
                <a:lnTo>
                  <a:pt x="1237424" y="3892944"/>
                </a:lnTo>
                <a:lnTo>
                  <a:pt x="1235475" y="3939987"/>
                </a:lnTo>
                <a:lnTo>
                  <a:pt x="1233152" y="3986846"/>
                </a:lnTo>
                <a:lnTo>
                  <a:pt x="1230459" y="4033516"/>
                </a:lnTo>
                <a:lnTo>
                  <a:pt x="1227400" y="4079996"/>
                </a:lnTo>
                <a:lnTo>
                  <a:pt x="1223979" y="4126283"/>
                </a:lnTo>
                <a:lnTo>
                  <a:pt x="1220198" y="4172373"/>
                </a:lnTo>
                <a:lnTo>
                  <a:pt x="1216063" y="4218264"/>
                </a:lnTo>
                <a:lnTo>
                  <a:pt x="1211578" y="4263952"/>
                </a:lnTo>
                <a:lnTo>
                  <a:pt x="1206745" y="4309435"/>
                </a:lnTo>
                <a:lnTo>
                  <a:pt x="1201568" y="4354710"/>
                </a:lnTo>
                <a:lnTo>
                  <a:pt x="1196053" y="4399773"/>
                </a:lnTo>
                <a:lnTo>
                  <a:pt x="1190201" y="4444623"/>
                </a:lnTo>
                <a:lnTo>
                  <a:pt x="1184018" y="4489256"/>
                </a:lnTo>
                <a:lnTo>
                  <a:pt x="1177507" y="4533668"/>
                </a:lnTo>
                <a:lnTo>
                  <a:pt x="1170672" y="4577858"/>
                </a:lnTo>
                <a:lnTo>
                  <a:pt x="1163517" y="4621822"/>
                </a:lnTo>
                <a:lnTo>
                  <a:pt x="1156045" y="4665558"/>
                </a:lnTo>
                <a:lnTo>
                  <a:pt x="1148260" y="4709062"/>
                </a:lnTo>
                <a:lnTo>
                  <a:pt x="1140167" y="4752331"/>
                </a:lnTo>
                <a:lnTo>
                  <a:pt x="1131769" y="4795362"/>
                </a:lnTo>
                <a:lnTo>
                  <a:pt x="1123069" y="4838154"/>
                </a:lnTo>
                <a:lnTo>
                  <a:pt x="1114073" y="4880702"/>
                </a:lnTo>
                <a:lnTo>
                  <a:pt x="1104783" y="4923003"/>
                </a:lnTo>
                <a:lnTo>
                  <a:pt x="1095203" y="4965056"/>
                </a:lnTo>
                <a:lnTo>
                  <a:pt x="1085337" y="5006856"/>
                </a:lnTo>
                <a:lnTo>
                  <a:pt x="1075190" y="5048401"/>
                </a:lnTo>
                <a:lnTo>
                  <a:pt x="1064764" y="5089688"/>
                </a:lnTo>
                <a:lnTo>
                  <a:pt x="1054064" y="5130715"/>
                </a:lnTo>
                <a:lnTo>
                  <a:pt x="1043094" y="5171477"/>
                </a:lnTo>
                <a:lnTo>
                  <a:pt x="1031857" y="5211973"/>
                </a:lnTo>
                <a:lnTo>
                  <a:pt x="1020357" y="5252199"/>
                </a:lnTo>
                <a:lnTo>
                  <a:pt x="1008598" y="5292152"/>
                </a:lnTo>
                <a:lnTo>
                  <a:pt x="996584" y="5331829"/>
                </a:lnTo>
                <a:lnTo>
                  <a:pt x="984319" y="5371228"/>
                </a:lnTo>
                <a:lnTo>
                  <a:pt x="971806" y="5410346"/>
                </a:lnTo>
                <a:lnTo>
                  <a:pt x="959049" y="5449179"/>
                </a:lnTo>
                <a:lnTo>
                  <a:pt x="946053" y="5487725"/>
                </a:lnTo>
                <a:lnTo>
                  <a:pt x="932821" y="5525981"/>
                </a:lnTo>
                <a:lnTo>
                  <a:pt x="919356" y="5563944"/>
                </a:lnTo>
                <a:lnTo>
                  <a:pt x="905664" y="5601610"/>
                </a:lnTo>
                <a:lnTo>
                  <a:pt x="891746" y="5638977"/>
                </a:lnTo>
                <a:lnTo>
                  <a:pt x="877608" y="5676043"/>
                </a:lnTo>
                <a:lnTo>
                  <a:pt x="863253" y="5712803"/>
                </a:lnTo>
                <a:lnTo>
                  <a:pt x="848686" y="5749256"/>
                </a:lnTo>
                <a:lnTo>
                  <a:pt x="833909" y="5785398"/>
                </a:lnTo>
                <a:lnTo>
                  <a:pt x="818926" y="5821227"/>
                </a:lnTo>
                <a:lnTo>
                  <a:pt x="803742" y="5856738"/>
                </a:lnTo>
                <a:lnTo>
                  <a:pt x="788361" y="5891930"/>
                </a:lnTo>
                <a:lnTo>
                  <a:pt x="772785" y="5926800"/>
                </a:lnTo>
                <a:lnTo>
                  <a:pt x="741068" y="5995560"/>
                </a:lnTo>
                <a:lnTo>
                  <a:pt x="708622" y="6062996"/>
                </a:lnTo>
                <a:lnTo>
                  <a:pt x="675477" y="6129082"/>
                </a:lnTo>
                <a:lnTo>
                  <a:pt x="641663" y="6193797"/>
                </a:lnTo>
                <a:lnTo>
                  <a:pt x="607212" y="6257116"/>
                </a:lnTo>
                <a:lnTo>
                  <a:pt x="572155" y="6319017"/>
                </a:lnTo>
                <a:lnTo>
                  <a:pt x="536521" y="6379475"/>
                </a:lnTo>
                <a:lnTo>
                  <a:pt x="500341" y="6438468"/>
                </a:lnTo>
                <a:lnTo>
                  <a:pt x="463647" y="6495971"/>
                </a:lnTo>
                <a:lnTo>
                  <a:pt x="426469" y="6551962"/>
                </a:lnTo>
                <a:lnTo>
                  <a:pt x="388836" y="6606417"/>
                </a:lnTo>
                <a:lnTo>
                  <a:pt x="350781" y="6659313"/>
                </a:lnTo>
                <a:lnTo>
                  <a:pt x="312334" y="6710625"/>
                </a:lnTo>
                <a:lnTo>
                  <a:pt x="273525" y="6760331"/>
                </a:lnTo>
                <a:lnTo>
                  <a:pt x="234385" y="6808408"/>
                </a:lnTo>
                <a:lnTo>
                  <a:pt x="194945" y="6854831"/>
                </a:lnTo>
                <a:lnTo>
                  <a:pt x="1828800" y="6857999"/>
                </a:lnTo>
                <a:lnTo>
                  <a:pt x="1828800" y="14224"/>
                </a:lnTo>
                <a:lnTo>
                  <a:pt x="0" y="0"/>
                </a:lnTo>
                <a:close/>
              </a:path>
            </a:pathLst>
          </a:custGeom>
          <a:solidFill>
            <a:srgbClr val="585858">
              <a:alpha val="3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21" name="bg object 21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448055" y="390143"/>
            <a:ext cx="8544941" cy="3268853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471525" y="646302"/>
            <a:ext cx="8200948" cy="27076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273809" y="4076776"/>
            <a:ext cx="6596380" cy="13665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400" b="0" i="0">
                <a:solidFill>
                  <a:srgbClr val="31525D"/>
                </a:solidFill>
                <a:latin typeface="Arial MT"/>
                <a:cs typeface="Arial MT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11/1/25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5400" b="0" i="0">
                <a:solidFill>
                  <a:schemeClr val="bg1"/>
                </a:solidFill>
                <a:latin typeface="Arial MT"/>
                <a:cs typeface="Arial M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4000" b="0" i="0">
                <a:solidFill>
                  <a:schemeClr val="bg1"/>
                </a:solidFill>
                <a:latin typeface="Arial MT"/>
                <a:cs typeface="Arial MT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11/1/25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5400" b="0" i="0">
                <a:solidFill>
                  <a:schemeClr val="bg1"/>
                </a:solidFill>
                <a:latin typeface="Arial MT"/>
                <a:cs typeface="Arial M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11/1/25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5400" b="0" i="0">
                <a:solidFill>
                  <a:schemeClr val="bg1"/>
                </a:solidFill>
                <a:latin typeface="Arial MT"/>
                <a:cs typeface="Arial M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11/1/25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11/1/25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9144000" cy="6858000"/>
          </a:xfrm>
          <a:custGeom>
            <a:avLst/>
            <a:gdLst/>
            <a:ahLst/>
            <a:cxnLst/>
            <a:rect l="l" t="t" r="r" b="b"/>
            <a:pathLst>
              <a:path w="9144000" h="6858000">
                <a:moveTo>
                  <a:pt x="9144000" y="0"/>
                </a:moveTo>
                <a:lnTo>
                  <a:pt x="0" y="0"/>
                </a:lnTo>
                <a:lnTo>
                  <a:pt x="0" y="6858000"/>
                </a:lnTo>
                <a:lnTo>
                  <a:pt x="9144000" y="6858000"/>
                </a:lnTo>
                <a:lnTo>
                  <a:pt x="9144000" y="0"/>
                </a:lnTo>
                <a:close/>
              </a:path>
            </a:pathLst>
          </a:custGeom>
          <a:solidFill>
            <a:srgbClr val="3A3A3A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7" name="bg object 17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0" y="4651305"/>
            <a:ext cx="9143999" cy="2206693"/>
          </a:xfrm>
          <a:prstGeom prst="rect">
            <a:avLst/>
          </a:prstGeom>
        </p:spPr>
      </p:pic>
      <p:sp>
        <p:nvSpPr>
          <p:cNvPr id="18" name="bg object 18"/>
          <p:cNvSpPr/>
          <p:nvPr/>
        </p:nvSpPr>
        <p:spPr>
          <a:xfrm>
            <a:off x="0" y="4751832"/>
            <a:ext cx="9144000" cy="2106295"/>
          </a:xfrm>
          <a:custGeom>
            <a:avLst/>
            <a:gdLst/>
            <a:ahLst/>
            <a:cxnLst/>
            <a:rect l="l" t="t" r="r" b="b"/>
            <a:pathLst>
              <a:path w="9144000" h="2106295">
                <a:moveTo>
                  <a:pt x="0" y="1691716"/>
                </a:moveTo>
                <a:lnTo>
                  <a:pt x="0" y="2106166"/>
                </a:lnTo>
                <a:lnTo>
                  <a:pt x="9144000" y="2106166"/>
                </a:lnTo>
                <a:lnTo>
                  <a:pt x="9144000" y="1750314"/>
                </a:lnTo>
                <a:lnTo>
                  <a:pt x="2266828" y="1750314"/>
                </a:lnTo>
                <a:lnTo>
                  <a:pt x="1613553" y="1742901"/>
                </a:lnTo>
                <a:lnTo>
                  <a:pt x="0" y="1691716"/>
                </a:lnTo>
                <a:close/>
              </a:path>
              <a:path w="9144000" h="2106295">
                <a:moveTo>
                  <a:pt x="9144000" y="0"/>
                </a:moveTo>
                <a:lnTo>
                  <a:pt x="8953853" y="89626"/>
                </a:lnTo>
                <a:lnTo>
                  <a:pt x="8464392" y="314144"/>
                </a:lnTo>
                <a:lnTo>
                  <a:pt x="8055839" y="493864"/>
                </a:lnTo>
                <a:lnTo>
                  <a:pt x="7664254" y="658598"/>
                </a:lnTo>
                <a:lnTo>
                  <a:pt x="7341069" y="788328"/>
                </a:lnTo>
                <a:lnTo>
                  <a:pt x="7028467" y="907870"/>
                </a:lnTo>
                <a:lnTo>
                  <a:pt x="6775423" y="999981"/>
                </a:lnTo>
                <a:lnTo>
                  <a:pt x="6528624" y="1085500"/>
                </a:lnTo>
                <a:lnTo>
                  <a:pt x="6287566" y="1164647"/>
                </a:lnTo>
                <a:lnTo>
                  <a:pt x="6051747" y="1237642"/>
                </a:lnTo>
                <a:lnTo>
                  <a:pt x="5820664" y="1304704"/>
                </a:lnTo>
                <a:lnTo>
                  <a:pt x="5593815" y="1366054"/>
                </a:lnTo>
                <a:lnTo>
                  <a:pt x="5415046" y="1411168"/>
                </a:lnTo>
                <a:lnTo>
                  <a:pt x="5238407" y="1452879"/>
                </a:lnTo>
                <a:lnTo>
                  <a:pt x="5063642" y="1491299"/>
                </a:lnTo>
                <a:lnTo>
                  <a:pt x="4890493" y="1526541"/>
                </a:lnTo>
                <a:lnTo>
                  <a:pt x="4718701" y="1558718"/>
                </a:lnTo>
                <a:lnTo>
                  <a:pt x="4548012" y="1587941"/>
                </a:lnTo>
                <a:lnTo>
                  <a:pt x="4335806" y="1620488"/>
                </a:lnTo>
                <a:lnTo>
                  <a:pt x="4124415" y="1648816"/>
                </a:lnTo>
                <a:lnTo>
                  <a:pt x="3913339" y="1673145"/>
                </a:lnTo>
                <a:lnTo>
                  <a:pt x="3702072" y="1693694"/>
                </a:lnTo>
                <a:lnTo>
                  <a:pt x="3490114" y="1710683"/>
                </a:lnTo>
                <a:lnTo>
                  <a:pt x="3234143" y="1726680"/>
                </a:lnTo>
                <a:lnTo>
                  <a:pt x="2975583" y="1738245"/>
                </a:lnTo>
                <a:lnTo>
                  <a:pt x="2669499" y="1746646"/>
                </a:lnTo>
                <a:lnTo>
                  <a:pt x="2266828" y="1750314"/>
                </a:lnTo>
                <a:lnTo>
                  <a:pt x="9144000" y="1750314"/>
                </a:lnTo>
                <a:lnTo>
                  <a:pt x="9144000" y="0"/>
                </a:lnTo>
                <a:close/>
              </a:path>
            </a:pathLst>
          </a:custGeom>
          <a:solidFill>
            <a:srgbClr val="7B7B7B">
              <a:alpha val="45097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9" name="bg object 19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7208519" y="0"/>
            <a:ext cx="1933828" cy="6857996"/>
          </a:xfrm>
          <a:prstGeom prst="rect">
            <a:avLst/>
          </a:prstGeom>
        </p:spPr>
      </p:pic>
      <p:sp>
        <p:nvSpPr>
          <p:cNvPr id="20" name="bg object 20"/>
          <p:cNvSpPr/>
          <p:nvPr/>
        </p:nvSpPr>
        <p:spPr>
          <a:xfrm>
            <a:off x="7315200" y="0"/>
            <a:ext cx="1828800" cy="6858000"/>
          </a:xfrm>
          <a:custGeom>
            <a:avLst/>
            <a:gdLst/>
            <a:ahLst/>
            <a:cxnLst/>
            <a:rect l="l" t="t" r="r" b="b"/>
            <a:pathLst>
              <a:path w="1828800" h="6858000">
                <a:moveTo>
                  <a:pt x="0" y="0"/>
                </a:moveTo>
                <a:lnTo>
                  <a:pt x="37678" y="52510"/>
                </a:lnTo>
                <a:lnTo>
                  <a:pt x="74692" y="105059"/>
                </a:lnTo>
                <a:lnTo>
                  <a:pt x="111045" y="157642"/>
                </a:lnTo>
                <a:lnTo>
                  <a:pt x="146740" y="210258"/>
                </a:lnTo>
                <a:lnTo>
                  <a:pt x="181781" y="262903"/>
                </a:lnTo>
                <a:lnTo>
                  <a:pt x="216173" y="315574"/>
                </a:lnTo>
                <a:lnTo>
                  <a:pt x="249918" y="368268"/>
                </a:lnTo>
                <a:lnTo>
                  <a:pt x="283022" y="420982"/>
                </a:lnTo>
                <a:lnTo>
                  <a:pt x="315488" y="473715"/>
                </a:lnTo>
                <a:lnTo>
                  <a:pt x="347319" y="526461"/>
                </a:lnTo>
                <a:lnTo>
                  <a:pt x="378519" y="579219"/>
                </a:lnTo>
                <a:lnTo>
                  <a:pt x="409092" y="631986"/>
                </a:lnTo>
                <a:lnTo>
                  <a:pt x="439043" y="684758"/>
                </a:lnTo>
                <a:lnTo>
                  <a:pt x="468375" y="737534"/>
                </a:lnTo>
                <a:lnTo>
                  <a:pt x="497091" y="790309"/>
                </a:lnTo>
                <a:lnTo>
                  <a:pt x="525196" y="843081"/>
                </a:lnTo>
                <a:lnTo>
                  <a:pt x="552693" y="895847"/>
                </a:lnTo>
                <a:lnTo>
                  <a:pt x="579586" y="948604"/>
                </a:lnTo>
                <a:lnTo>
                  <a:pt x="605880" y="1001349"/>
                </a:lnTo>
                <a:lnTo>
                  <a:pt x="631577" y="1054080"/>
                </a:lnTo>
                <a:lnTo>
                  <a:pt x="656682" y="1106792"/>
                </a:lnTo>
                <a:lnTo>
                  <a:pt x="681198" y="1159484"/>
                </a:lnTo>
                <a:lnTo>
                  <a:pt x="705130" y="1212153"/>
                </a:lnTo>
                <a:lnTo>
                  <a:pt x="728481" y="1264795"/>
                </a:lnTo>
                <a:lnTo>
                  <a:pt x="751256" y="1317407"/>
                </a:lnTo>
                <a:lnTo>
                  <a:pt x="773457" y="1369987"/>
                </a:lnTo>
                <a:lnTo>
                  <a:pt x="795088" y="1422532"/>
                </a:lnTo>
                <a:lnTo>
                  <a:pt x="816155" y="1475038"/>
                </a:lnTo>
                <a:lnTo>
                  <a:pt x="836659" y="1527504"/>
                </a:lnTo>
                <a:lnTo>
                  <a:pt x="856606" y="1579925"/>
                </a:lnTo>
                <a:lnTo>
                  <a:pt x="875999" y="1632299"/>
                </a:lnTo>
                <a:lnTo>
                  <a:pt x="894841" y="1684623"/>
                </a:lnTo>
                <a:lnTo>
                  <a:pt x="913138" y="1736895"/>
                </a:lnTo>
                <a:lnTo>
                  <a:pt x="930891" y="1789110"/>
                </a:lnTo>
                <a:lnTo>
                  <a:pt x="948107" y="1841267"/>
                </a:lnTo>
                <a:lnTo>
                  <a:pt x="964787" y="1893362"/>
                </a:lnTo>
                <a:lnTo>
                  <a:pt x="980936" y="1945392"/>
                </a:lnTo>
                <a:lnTo>
                  <a:pt x="996558" y="1997355"/>
                </a:lnTo>
                <a:lnTo>
                  <a:pt x="1011657" y="2049248"/>
                </a:lnTo>
                <a:lnTo>
                  <a:pt x="1026237" y="2101067"/>
                </a:lnTo>
                <a:lnTo>
                  <a:pt x="1040300" y="2152809"/>
                </a:lnTo>
                <a:lnTo>
                  <a:pt x="1053852" y="2204473"/>
                </a:lnTo>
                <a:lnTo>
                  <a:pt x="1066896" y="2256054"/>
                </a:lnTo>
                <a:lnTo>
                  <a:pt x="1079436" y="2307550"/>
                </a:lnTo>
                <a:lnTo>
                  <a:pt x="1091475" y="2358958"/>
                </a:lnTo>
                <a:lnTo>
                  <a:pt x="1103018" y="2410275"/>
                </a:lnTo>
                <a:lnTo>
                  <a:pt x="1114068" y="2461498"/>
                </a:lnTo>
                <a:lnTo>
                  <a:pt x="1124629" y="2512625"/>
                </a:lnTo>
                <a:lnTo>
                  <a:pt x="1134705" y="2563651"/>
                </a:lnTo>
                <a:lnTo>
                  <a:pt x="1144300" y="2614575"/>
                </a:lnTo>
                <a:lnTo>
                  <a:pt x="1153418" y="2665393"/>
                </a:lnTo>
                <a:lnTo>
                  <a:pt x="1162062" y="2716103"/>
                </a:lnTo>
                <a:lnTo>
                  <a:pt x="1170236" y="2766701"/>
                </a:lnTo>
                <a:lnTo>
                  <a:pt x="1177945" y="2817185"/>
                </a:lnTo>
                <a:lnTo>
                  <a:pt x="1185192" y="2867551"/>
                </a:lnTo>
                <a:lnTo>
                  <a:pt x="1191980" y="2917797"/>
                </a:lnTo>
                <a:lnTo>
                  <a:pt x="1198314" y="2967920"/>
                </a:lnTo>
                <a:lnTo>
                  <a:pt x="1204197" y="3017916"/>
                </a:lnTo>
                <a:lnTo>
                  <a:pt x="1209634" y="3067784"/>
                </a:lnTo>
                <a:lnTo>
                  <a:pt x="1214628" y="3117520"/>
                </a:lnTo>
                <a:lnTo>
                  <a:pt x="1219183" y="3167120"/>
                </a:lnTo>
                <a:lnTo>
                  <a:pt x="1223302" y="3216583"/>
                </a:lnTo>
                <a:lnTo>
                  <a:pt x="1226990" y="3265905"/>
                </a:lnTo>
                <a:lnTo>
                  <a:pt x="1230251" y="3315083"/>
                </a:lnTo>
                <a:lnTo>
                  <a:pt x="1233088" y="3364115"/>
                </a:lnTo>
                <a:lnTo>
                  <a:pt x="1235505" y="3412997"/>
                </a:lnTo>
                <a:lnTo>
                  <a:pt x="1237506" y="3461726"/>
                </a:lnTo>
                <a:lnTo>
                  <a:pt x="1239095" y="3510300"/>
                </a:lnTo>
                <a:lnTo>
                  <a:pt x="1240275" y="3558716"/>
                </a:lnTo>
                <a:lnTo>
                  <a:pt x="1241051" y="3606970"/>
                </a:lnTo>
                <a:lnTo>
                  <a:pt x="1241426" y="3655060"/>
                </a:lnTo>
                <a:lnTo>
                  <a:pt x="1241404" y="3702983"/>
                </a:lnTo>
                <a:lnTo>
                  <a:pt x="1240989" y="3750736"/>
                </a:lnTo>
                <a:lnTo>
                  <a:pt x="1240185" y="3798316"/>
                </a:lnTo>
                <a:lnTo>
                  <a:pt x="1238995" y="3845719"/>
                </a:lnTo>
                <a:lnTo>
                  <a:pt x="1237424" y="3892944"/>
                </a:lnTo>
                <a:lnTo>
                  <a:pt x="1235475" y="3939987"/>
                </a:lnTo>
                <a:lnTo>
                  <a:pt x="1233152" y="3986846"/>
                </a:lnTo>
                <a:lnTo>
                  <a:pt x="1230459" y="4033516"/>
                </a:lnTo>
                <a:lnTo>
                  <a:pt x="1227400" y="4079996"/>
                </a:lnTo>
                <a:lnTo>
                  <a:pt x="1223979" y="4126283"/>
                </a:lnTo>
                <a:lnTo>
                  <a:pt x="1220198" y="4172373"/>
                </a:lnTo>
                <a:lnTo>
                  <a:pt x="1216063" y="4218264"/>
                </a:lnTo>
                <a:lnTo>
                  <a:pt x="1211578" y="4263952"/>
                </a:lnTo>
                <a:lnTo>
                  <a:pt x="1206745" y="4309435"/>
                </a:lnTo>
                <a:lnTo>
                  <a:pt x="1201568" y="4354710"/>
                </a:lnTo>
                <a:lnTo>
                  <a:pt x="1196053" y="4399773"/>
                </a:lnTo>
                <a:lnTo>
                  <a:pt x="1190201" y="4444623"/>
                </a:lnTo>
                <a:lnTo>
                  <a:pt x="1184018" y="4489256"/>
                </a:lnTo>
                <a:lnTo>
                  <a:pt x="1177507" y="4533668"/>
                </a:lnTo>
                <a:lnTo>
                  <a:pt x="1170672" y="4577858"/>
                </a:lnTo>
                <a:lnTo>
                  <a:pt x="1163517" y="4621822"/>
                </a:lnTo>
                <a:lnTo>
                  <a:pt x="1156045" y="4665558"/>
                </a:lnTo>
                <a:lnTo>
                  <a:pt x="1148260" y="4709062"/>
                </a:lnTo>
                <a:lnTo>
                  <a:pt x="1140167" y="4752331"/>
                </a:lnTo>
                <a:lnTo>
                  <a:pt x="1131769" y="4795362"/>
                </a:lnTo>
                <a:lnTo>
                  <a:pt x="1123069" y="4838154"/>
                </a:lnTo>
                <a:lnTo>
                  <a:pt x="1114073" y="4880702"/>
                </a:lnTo>
                <a:lnTo>
                  <a:pt x="1104783" y="4923003"/>
                </a:lnTo>
                <a:lnTo>
                  <a:pt x="1095203" y="4965056"/>
                </a:lnTo>
                <a:lnTo>
                  <a:pt x="1085337" y="5006856"/>
                </a:lnTo>
                <a:lnTo>
                  <a:pt x="1075190" y="5048401"/>
                </a:lnTo>
                <a:lnTo>
                  <a:pt x="1064764" y="5089688"/>
                </a:lnTo>
                <a:lnTo>
                  <a:pt x="1054064" y="5130715"/>
                </a:lnTo>
                <a:lnTo>
                  <a:pt x="1043094" y="5171477"/>
                </a:lnTo>
                <a:lnTo>
                  <a:pt x="1031857" y="5211973"/>
                </a:lnTo>
                <a:lnTo>
                  <a:pt x="1020357" y="5252199"/>
                </a:lnTo>
                <a:lnTo>
                  <a:pt x="1008598" y="5292152"/>
                </a:lnTo>
                <a:lnTo>
                  <a:pt x="996584" y="5331829"/>
                </a:lnTo>
                <a:lnTo>
                  <a:pt x="984319" y="5371228"/>
                </a:lnTo>
                <a:lnTo>
                  <a:pt x="971806" y="5410346"/>
                </a:lnTo>
                <a:lnTo>
                  <a:pt x="959049" y="5449179"/>
                </a:lnTo>
                <a:lnTo>
                  <a:pt x="946053" y="5487725"/>
                </a:lnTo>
                <a:lnTo>
                  <a:pt x="932821" y="5525981"/>
                </a:lnTo>
                <a:lnTo>
                  <a:pt x="919356" y="5563944"/>
                </a:lnTo>
                <a:lnTo>
                  <a:pt x="905664" y="5601610"/>
                </a:lnTo>
                <a:lnTo>
                  <a:pt x="891746" y="5638977"/>
                </a:lnTo>
                <a:lnTo>
                  <a:pt x="877608" y="5676043"/>
                </a:lnTo>
                <a:lnTo>
                  <a:pt x="863253" y="5712803"/>
                </a:lnTo>
                <a:lnTo>
                  <a:pt x="848686" y="5749256"/>
                </a:lnTo>
                <a:lnTo>
                  <a:pt x="833909" y="5785398"/>
                </a:lnTo>
                <a:lnTo>
                  <a:pt x="818926" y="5821227"/>
                </a:lnTo>
                <a:lnTo>
                  <a:pt x="803742" y="5856738"/>
                </a:lnTo>
                <a:lnTo>
                  <a:pt x="788361" y="5891930"/>
                </a:lnTo>
                <a:lnTo>
                  <a:pt x="772785" y="5926800"/>
                </a:lnTo>
                <a:lnTo>
                  <a:pt x="741068" y="5995560"/>
                </a:lnTo>
                <a:lnTo>
                  <a:pt x="708622" y="6062996"/>
                </a:lnTo>
                <a:lnTo>
                  <a:pt x="675477" y="6129082"/>
                </a:lnTo>
                <a:lnTo>
                  <a:pt x="641663" y="6193797"/>
                </a:lnTo>
                <a:lnTo>
                  <a:pt x="607212" y="6257116"/>
                </a:lnTo>
                <a:lnTo>
                  <a:pt x="572155" y="6319017"/>
                </a:lnTo>
                <a:lnTo>
                  <a:pt x="536521" y="6379475"/>
                </a:lnTo>
                <a:lnTo>
                  <a:pt x="500341" y="6438468"/>
                </a:lnTo>
                <a:lnTo>
                  <a:pt x="463647" y="6495971"/>
                </a:lnTo>
                <a:lnTo>
                  <a:pt x="426469" y="6551962"/>
                </a:lnTo>
                <a:lnTo>
                  <a:pt x="388836" y="6606417"/>
                </a:lnTo>
                <a:lnTo>
                  <a:pt x="350781" y="6659313"/>
                </a:lnTo>
                <a:lnTo>
                  <a:pt x="312334" y="6710625"/>
                </a:lnTo>
                <a:lnTo>
                  <a:pt x="273525" y="6760331"/>
                </a:lnTo>
                <a:lnTo>
                  <a:pt x="234385" y="6808408"/>
                </a:lnTo>
                <a:lnTo>
                  <a:pt x="194945" y="6854831"/>
                </a:lnTo>
                <a:lnTo>
                  <a:pt x="1828800" y="6857999"/>
                </a:lnTo>
                <a:lnTo>
                  <a:pt x="1828800" y="14224"/>
                </a:lnTo>
                <a:lnTo>
                  <a:pt x="0" y="0"/>
                </a:lnTo>
                <a:close/>
              </a:path>
            </a:pathLst>
          </a:custGeom>
          <a:solidFill>
            <a:srgbClr val="585858">
              <a:alpha val="3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140712" y="1246708"/>
            <a:ext cx="4862575" cy="282511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5400" b="0" i="0">
                <a:solidFill>
                  <a:schemeClr val="bg1"/>
                </a:solidFill>
                <a:latin typeface="Arial MT"/>
                <a:cs typeface="Arial M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10794" y="1731340"/>
            <a:ext cx="8322411" cy="40830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000" b="0" i="0">
                <a:solidFill>
                  <a:schemeClr val="bg1"/>
                </a:solidFill>
                <a:latin typeface="Arial MT"/>
                <a:cs typeface="Arial MT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11/1/25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1.png"/><Relationship Id="rId7" Type="http://schemas.openxmlformats.org/officeDocument/2006/relationships/image" Target="../media/image8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Relationship Id="rId9" Type="http://schemas.openxmlformats.org/officeDocument/2006/relationships/image" Target="../media/image10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png"/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png"/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.png"/><Relationship Id="rId2" Type="http://schemas.openxmlformats.org/officeDocument/2006/relationships/image" Target="../media/image34.png"/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6.png"/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8.png"/><Relationship Id="rId2" Type="http://schemas.openxmlformats.org/officeDocument/2006/relationships/image" Target="../media/image37.png"/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9.png"/><Relationship Id="rId1" Type="http://schemas.openxmlformats.org/officeDocument/2006/relationships/slideLayout" Target="../slideLayouts/slideLayout5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1.png"/><Relationship Id="rId2" Type="http://schemas.openxmlformats.org/officeDocument/2006/relationships/image" Target="../media/image40.pn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5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3.png"/><Relationship Id="rId2" Type="http://schemas.openxmlformats.org/officeDocument/2006/relationships/image" Target="../media/image42.png"/><Relationship Id="rId1" Type="http://schemas.openxmlformats.org/officeDocument/2006/relationships/slideLayout" Target="../slideLayouts/slideLayout5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5.png"/><Relationship Id="rId2" Type="http://schemas.openxmlformats.org/officeDocument/2006/relationships/image" Target="../media/image44.png"/><Relationship Id="rId1" Type="http://schemas.openxmlformats.org/officeDocument/2006/relationships/slideLayout" Target="../slideLayouts/slideLayout5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7.png"/><Relationship Id="rId2" Type="http://schemas.openxmlformats.org/officeDocument/2006/relationships/image" Target="../media/image46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0.png"/><Relationship Id="rId4" Type="http://schemas.openxmlformats.org/officeDocument/2006/relationships/image" Target="../media/image19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0"/>
              <a:ext cx="9144000" cy="6858000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4651305"/>
              <a:ext cx="9143999" cy="2206693"/>
            </a:xfrm>
            <a:prstGeom prst="rect">
              <a:avLst/>
            </a:prstGeom>
          </p:spPr>
        </p:pic>
        <p:sp>
          <p:nvSpPr>
            <p:cNvPr id="5" name="object 5"/>
            <p:cNvSpPr/>
            <p:nvPr/>
          </p:nvSpPr>
          <p:spPr>
            <a:xfrm>
              <a:off x="0" y="4751832"/>
              <a:ext cx="9144000" cy="2106295"/>
            </a:xfrm>
            <a:custGeom>
              <a:avLst/>
              <a:gdLst/>
              <a:ahLst/>
              <a:cxnLst/>
              <a:rect l="l" t="t" r="r" b="b"/>
              <a:pathLst>
                <a:path w="9144000" h="2106295">
                  <a:moveTo>
                    <a:pt x="0" y="1691716"/>
                  </a:moveTo>
                  <a:lnTo>
                    <a:pt x="0" y="2106166"/>
                  </a:lnTo>
                  <a:lnTo>
                    <a:pt x="9144000" y="2106166"/>
                  </a:lnTo>
                  <a:lnTo>
                    <a:pt x="9144000" y="1750314"/>
                  </a:lnTo>
                  <a:lnTo>
                    <a:pt x="2266828" y="1750314"/>
                  </a:lnTo>
                  <a:lnTo>
                    <a:pt x="1613553" y="1742901"/>
                  </a:lnTo>
                  <a:lnTo>
                    <a:pt x="0" y="1691716"/>
                  </a:lnTo>
                  <a:close/>
                </a:path>
                <a:path w="9144000" h="2106295">
                  <a:moveTo>
                    <a:pt x="9144000" y="0"/>
                  </a:moveTo>
                  <a:lnTo>
                    <a:pt x="8953853" y="89626"/>
                  </a:lnTo>
                  <a:lnTo>
                    <a:pt x="8464392" y="314144"/>
                  </a:lnTo>
                  <a:lnTo>
                    <a:pt x="8055839" y="493864"/>
                  </a:lnTo>
                  <a:lnTo>
                    <a:pt x="7664254" y="658598"/>
                  </a:lnTo>
                  <a:lnTo>
                    <a:pt x="7341069" y="788328"/>
                  </a:lnTo>
                  <a:lnTo>
                    <a:pt x="7028467" y="907870"/>
                  </a:lnTo>
                  <a:lnTo>
                    <a:pt x="6775423" y="999981"/>
                  </a:lnTo>
                  <a:lnTo>
                    <a:pt x="6528624" y="1085500"/>
                  </a:lnTo>
                  <a:lnTo>
                    <a:pt x="6287566" y="1164647"/>
                  </a:lnTo>
                  <a:lnTo>
                    <a:pt x="6051747" y="1237642"/>
                  </a:lnTo>
                  <a:lnTo>
                    <a:pt x="5820664" y="1304704"/>
                  </a:lnTo>
                  <a:lnTo>
                    <a:pt x="5593815" y="1366054"/>
                  </a:lnTo>
                  <a:lnTo>
                    <a:pt x="5415046" y="1411168"/>
                  </a:lnTo>
                  <a:lnTo>
                    <a:pt x="5238407" y="1452879"/>
                  </a:lnTo>
                  <a:lnTo>
                    <a:pt x="5063642" y="1491299"/>
                  </a:lnTo>
                  <a:lnTo>
                    <a:pt x="4890493" y="1526541"/>
                  </a:lnTo>
                  <a:lnTo>
                    <a:pt x="4718701" y="1558718"/>
                  </a:lnTo>
                  <a:lnTo>
                    <a:pt x="4548012" y="1587941"/>
                  </a:lnTo>
                  <a:lnTo>
                    <a:pt x="4335806" y="1620488"/>
                  </a:lnTo>
                  <a:lnTo>
                    <a:pt x="4124415" y="1648816"/>
                  </a:lnTo>
                  <a:lnTo>
                    <a:pt x="3913339" y="1673145"/>
                  </a:lnTo>
                  <a:lnTo>
                    <a:pt x="3702072" y="1693694"/>
                  </a:lnTo>
                  <a:lnTo>
                    <a:pt x="3490114" y="1710683"/>
                  </a:lnTo>
                  <a:lnTo>
                    <a:pt x="3234143" y="1726680"/>
                  </a:lnTo>
                  <a:lnTo>
                    <a:pt x="2975583" y="1738245"/>
                  </a:lnTo>
                  <a:lnTo>
                    <a:pt x="2669499" y="1746646"/>
                  </a:lnTo>
                  <a:lnTo>
                    <a:pt x="2266828" y="1750314"/>
                  </a:lnTo>
                  <a:lnTo>
                    <a:pt x="9144000" y="1750314"/>
                  </a:lnTo>
                  <a:lnTo>
                    <a:pt x="9144000" y="0"/>
                  </a:lnTo>
                  <a:close/>
                </a:path>
              </a:pathLst>
            </a:custGeom>
            <a:solidFill>
              <a:srgbClr val="7B7B7B">
                <a:alpha val="45097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6" name="object 6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5998464" y="0"/>
              <a:ext cx="3143885" cy="6857996"/>
            </a:xfrm>
            <a:prstGeom prst="rect">
              <a:avLst/>
            </a:prstGeom>
          </p:spPr>
        </p:pic>
        <p:sp>
          <p:nvSpPr>
            <p:cNvPr id="7" name="object 7"/>
            <p:cNvSpPr/>
            <p:nvPr/>
          </p:nvSpPr>
          <p:spPr>
            <a:xfrm>
              <a:off x="6105144" y="0"/>
              <a:ext cx="3039110" cy="6858000"/>
            </a:xfrm>
            <a:custGeom>
              <a:avLst/>
              <a:gdLst/>
              <a:ahLst/>
              <a:cxnLst/>
              <a:rect l="l" t="t" r="r" b="b"/>
              <a:pathLst>
                <a:path w="3039109" h="6858000">
                  <a:moveTo>
                    <a:pt x="0" y="0"/>
                  </a:moveTo>
                  <a:lnTo>
                    <a:pt x="43715" y="43490"/>
                  </a:lnTo>
                  <a:lnTo>
                    <a:pt x="86826" y="87102"/>
                  </a:lnTo>
                  <a:lnTo>
                    <a:pt x="129335" y="130832"/>
                  </a:lnTo>
                  <a:lnTo>
                    <a:pt x="171243" y="174676"/>
                  </a:lnTo>
                  <a:lnTo>
                    <a:pt x="212553" y="218633"/>
                  </a:lnTo>
                  <a:lnTo>
                    <a:pt x="253267" y="262698"/>
                  </a:lnTo>
                  <a:lnTo>
                    <a:pt x="293387" y="306869"/>
                  </a:lnTo>
                  <a:lnTo>
                    <a:pt x="332915" y="351144"/>
                  </a:lnTo>
                  <a:lnTo>
                    <a:pt x="371853" y="395519"/>
                  </a:lnTo>
                  <a:lnTo>
                    <a:pt x="410204" y="439991"/>
                  </a:lnTo>
                  <a:lnTo>
                    <a:pt x="447969" y="484558"/>
                  </a:lnTo>
                  <a:lnTo>
                    <a:pt x="485150" y="529216"/>
                  </a:lnTo>
                  <a:lnTo>
                    <a:pt x="521750" y="573962"/>
                  </a:lnTo>
                  <a:lnTo>
                    <a:pt x="557770" y="618794"/>
                  </a:lnTo>
                  <a:lnTo>
                    <a:pt x="593214" y="663709"/>
                  </a:lnTo>
                  <a:lnTo>
                    <a:pt x="628082" y="708703"/>
                  </a:lnTo>
                  <a:lnTo>
                    <a:pt x="662378" y="753774"/>
                  </a:lnTo>
                  <a:lnTo>
                    <a:pt x="696102" y="798919"/>
                  </a:lnTo>
                  <a:lnTo>
                    <a:pt x="729258" y="844135"/>
                  </a:lnTo>
                  <a:lnTo>
                    <a:pt x="761847" y="889419"/>
                  </a:lnTo>
                  <a:lnTo>
                    <a:pt x="793871" y="934768"/>
                  </a:lnTo>
                  <a:lnTo>
                    <a:pt x="825333" y="980179"/>
                  </a:lnTo>
                  <a:lnTo>
                    <a:pt x="856235" y="1025649"/>
                  </a:lnTo>
                  <a:lnTo>
                    <a:pt x="886579" y="1071175"/>
                  </a:lnTo>
                  <a:lnTo>
                    <a:pt x="916366" y="1116755"/>
                  </a:lnTo>
                  <a:lnTo>
                    <a:pt x="945599" y="1162385"/>
                  </a:lnTo>
                  <a:lnTo>
                    <a:pt x="974281" y="1208063"/>
                  </a:lnTo>
                  <a:lnTo>
                    <a:pt x="1002412" y="1253785"/>
                  </a:lnTo>
                  <a:lnTo>
                    <a:pt x="1029996" y="1299548"/>
                  </a:lnTo>
                  <a:lnTo>
                    <a:pt x="1057034" y="1345351"/>
                  </a:lnTo>
                  <a:lnTo>
                    <a:pt x="1083529" y="1391189"/>
                  </a:lnTo>
                  <a:lnTo>
                    <a:pt x="1109482" y="1437060"/>
                  </a:lnTo>
                  <a:lnTo>
                    <a:pt x="1134896" y="1482960"/>
                  </a:lnTo>
                  <a:lnTo>
                    <a:pt x="1159773" y="1528888"/>
                  </a:lnTo>
                  <a:lnTo>
                    <a:pt x="1184115" y="1574840"/>
                  </a:lnTo>
                  <a:lnTo>
                    <a:pt x="1207923" y="1620812"/>
                  </a:lnTo>
                  <a:lnTo>
                    <a:pt x="1231201" y="1666803"/>
                  </a:lnTo>
                  <a:lnTo>
                    <a:pt x="1253950" y="1712809"/>
                  </a:lnTo>
                  <a:lnTo>
                    <a:pt x="1276173" y="1758828"/>
                  </a:lnTo>
                  <a:lnTo>
                    <a:pt x="1297870" y="1804855"/>
                  </a:lnTo>
                  <a:lnTo>
                    <a:pt x="1319046" y="1850889"/>
                  </a:lnTo>
                  <a:lnTo>
                    <a:pt x="1339701" y="1896927"/>
                  </a:lnTo>
                  <a:lnTo>
                    <a:pt x="1359838" y="1942965"/>
                  </a:lnTo>
                  <a:lnTo>
                    <a:pt x="1379458" y="1989001"/>
                  </a:lnTo>
                  <a:lnTo>
                    <a:pt x="1398565" y="2035031"/>
                  </a:lnTo>
                  <a:lnTo>
                    <a:pt x="1417160" y="2081053"/>
                  </a:lnTo>
                  <a:lnTo>
                    <a:pt x="1435244" y="2127064"/>
                  </a:lnTo>
                  <a:lnTo>
                    <a:pt x="1452821" y="2173061"/>
                  </a:lnTo>
                  <a:lnTo>
                    <a:pt x="1469893" y="2219040"/>
                  </a:lnTo>
                  <a:lnTo>
                    <a:pt x="1486461" y="2265000"/>
                  </a:lnTo>
                  <a:lnTo>
                    <a:pt x="1502527" y="2310937"/>
                  </a:lnTo>
                  <a:lnTo>
                    <a:pt x="1518095" y="2356848"/>
                  </a:lnTo>
                  <a:lnTo>
                    <a:pt x="1533165" y="2402730"/>
                  </a:lnTo>
                  <a:lnTo>
                    <a:pt x="1547740" y="2448581"/>
                  </a:lnTo>
                  <a:lnTo>
                    <a:pt x="1561822" y="2494397"/>
                  </a:lnTo>
                  <a:lnTo>
                    <a:pt x="1575413" y="2540175"/>
                  </a:lnTo>
                  <a:lnTo>
                    <a:pt x="1588515" y="2585913"/>
                  </a:lnTo>
                  <a:lnTo>
                    <a:pt x="1601131" y="2631607"/>
                  </a:lnTo>
                  <a:lnTo>
                    <a:pt x="1613262" y="2677255"/>
                  </a:lnTo>
                  <a:lnTo>
                    <a:pt x="1624911" y="2722854"/>
                  </a:lnTo>
                  <a:lnTo>
                    <a:pt x="1636079" y="2768400"/>
                  </a:lnTo>
                  <a:lnTo>
                    <a:pt x="1646769" y="2813892"/>
                  </a:lnTo>
                  <a:lnTo>
                    <a:pt x="1656983" y="2859325"/>
                  </a:lnTo>
                  <a:lnTo>
                    <a:pt x="1666722" y="2904697"/>
                  </a:lnTo>
                  <a:lnTo>
                    <a:pt x="1675990" y="2950005"/>
                  </a:lnTo>
                  <a:lnTo>
                    <a:pt x="1684788" y="2995247"/>
                  </a:lnTo>
                  <a:lnTo>
                    <a:pt x="1693119" y="3040418"/>
                  </a:lnTo>
                  <a:lnTo>
                    <a:pt x="1700983" y="3085517"/>
                  </a:lnTo>
                  <a:lnTo>
                    <a:pt x="1708385" y="3130540"/>
                  </a:lnTo>
                  <a:lnTo>
                    <a:pt x="1715324" y="3175484"/>
                  </a:lnTo>
                  <a:lnTo>
                    <a:pt x="1721805" y="3220347"/>
                  </a:lnTo>
                  <a:lnTo>
                    <a:pt x="1727828" y="3265126"/>
                  </a:lnTo>
                  <a:lnTo>
                    <a:pt x="1733396" y="3309817"/>
                  </a:lnTo>
                  <a:lnTo>
                    <a:pt x="1738511" y="3354417"/>
                  </a:lnTo>
                  <a:lnTo>
                    <a:pt x="1743176" y="3398925"/>
                  </a:lnTo>
                  <a:lnTo>
                    <a:pt x="1747391" y="3443336"/>
                  </a:lnTo>
                  <a:lnTo>
                    <a:pt x="1751160" y="3487648"/>
                  </a:lnTo>
                  <a:lnTo>
                    <a:pt x="1754484" y="3531858"/>
                  </a:lnTo>
                  <a:lnTo>
                    <a:pt x="1757366" y="3575963"/>
                  </a:lnTo>
                  <a:lnTo>
                    <a:pt x="1759807" y="3619960"/>
                  </a:lnTo>
                  <a:lnTo>
                    <a:pt x="1761810" y="3663846"/>
                  </a:lnTo>
                  <a:lnTo>
                    <a:pt x="1763377" y="3707618"/>
                  </a:lnTo>
                  <a:lnTo>
                    <a:pt x="1764510" y="3751274"/>
                  </a:lnTo>
                  <a:lnTo>
                    <a:pt x="1765211" y="3794810"/>
                  </a:lnTo>
                  <a:lnTo>
                    <a:pt x="1765483" y="3838223"/>
                  </a:lnTo>
                  <a:lnTo>
                    <a:pt x="1765326" y="3881511"/>
                  </a:lnTo>
                  <a:lnTo>
                    <a:pt x="1764744" y="3924670"/>
                  </a:lnTo>
                  <a:lnTo>
                    <a:pt x="1763738" y="3967698"/>
                  </a:lnTo>
                  <a:lnTo>
                    <a:pt x="1762311" y="4010592"/>
                  </a:lnTo>
                  <a:lnTo>
                    <a:pt x="1760465" y="4053348"/>
                  </a:lnTo>
                  <a:lnTo>
                    <a:pt x="1758201" y="4095964"/>
                  </a:lnTo>
                  <a:lnTo>
                    <a:pt x="1755522" y="4138437"/>
                  </a:lnTo>
                  <a:lnTo>
                    <a:pt x="1752430" y="4180764"/>
                  </a:lnTo>
                  <a:lnTo>
                    <a:pt x="1748928" y="4222942"/>
                  </a:lnTo>
                  <a:lnTo>
                    <a:pt x="1745016" y="4264969"/>
                  </a:lnTo>
                  <a:lnTo>
                    <a:pt x="1740698" y="4306840"/>
                  </a:lnTo>
                  <a:lnTo>
                    <a:pt x="1735976" y="4348553"/>
                  </a:lnTo>
                  <a:lnTo>
                    <a:pt x="1730850" y="4390106"/>
                  </a:lnTo>
                  <a:lnTo>
                    <a:pt x="1725325" y="4431495"/>
                  </a:lnTo>
                  <a:lnTo>
                    <a:pt x="1719401" y="4472718"/>
                  </a:lnTo>
                  <a:lnTo>
                    <a:pt x="1713081" y="4513771"/>
                  </a:lnTo>
                  <a:lnTo>
                    <a:pt x="1706367" y="4554651"/>
                  </a:lnTo>
                  <a:lnTo>
                    <a:pt x="1699261" y="4595357"/>
                  </a:lnTo>
                  <a:lnTo>
                    <a:pt x="1691766" y="4635884"/>
                  </a:lnTo>
                  <a:lnTo>
                    <a:pt x="1683882" y="4676229"/>
                  </a:lnTo>
                  <a:lnTo>
                    <a:pt x="1675613" y="4716391"/>
                  </a:lnTo>
                  <a:lnTo>
                    <a:pt x="1666960" y="4756365"/>
                  </a:lnTo>
                  <a:lnTo>
                    <a:pt x="1657926" y="4796150"/>
                  </a:lnTo>
                  <a:lnTo>
                    <a:pt x="1648513" y="4835741"/>
                  </a:lnTo>
                  <a:lnTo>
                    <a:pt x="1638722" y="4875137"/>
                  </a:lnTo>
                  <a:lnTo>
                    <a:pt x="1628556" y="4914333"/>
                  </a:lnTo>
                  <a:lnTo>
                    <a:pt x="1618018" y="4953328"/>
                  </a:lnTo>
                  <a:lnTo>
                    <a:pt x="1607108" y="4992119"/>
                  </a:lnTo>
                  <a:lnTo>
                    <a:pt x="1595830" y="5030701"/>
                  </a:lnTo>
                  <a:lnTo>
                    <a:pt x="1584185" y="5069073"/>
                  </a:lnTo>
                  <a:lnTo>
                    <a:pt x="1572175" y="5107232"/>
                  </a:lnTo>
                  <a:lnTo>
                    <a:pt x="1559803" y="5145174"/>
                  </a:lnTo>
                  <a:lnTo>
                    <a:pt x="1547070" y="5182897"/>
                  </a:lnTo>
                  <a:lnTo>
                    <a:pt x="1533979" y="5220398"/>
                  </a:lnTo>
                  <a:lnTo>
                    <a:pt x="1520532" y="5257673"/>
                  </a:lnTo>
                  <a:lnTo>
                    <a:pt x="1506731" y="5294720"/>
                  </a:lnTo>
                  <a:lnTo>
                    <a:pt x="1492578" y="5331536"/>
                  </a:lnTo>
                  <a:lnTo>
                    <a:pt x="1478076" y="5368119"/>
                  </a:lnTo>
                  <a:lnTo>
                    <a:pt x="1463225" y="5404464"/>
                  </a:lnTo>
                  <a:lnTo>
                    <a:pt x="1448029" y="5440569"/>
                  </a:lnTo>
                  <a:lnTo>
                    <a:pt x="1432489" y="5476432"/>
                  </a:lnTo>
                  <a:lnTo>
                    <a:pt x="1416608" y="5512048"/>
                  </a:lnTo>
                  <a:lnTo>
                    <a:pt x="1400388" y="5547416"/>
                  </a:lnTo>
                  <a:lnTo>
                    <a:pt x="1383830" y="5582533"/>
                  </a:lnTo>
                  <a:lnTo>
                    <a:pt x="1366937" y="5617395"/>
                  </a:lnTo>
                  <a:lnTo>
                    <a:pt x="1349711" y="5651999"/>
                  </a:lnTo>
                  <a:lnTo>
                    <a:pt x="1332155" y="5686344"/>
                  </a:lnTo>
                  <a:lnTo>
                    <a:pt x="1314269" y="5720424"/>
                  </a:lnTo>
                  <a:lnTo>
                    <a:pt x="1296057" y="5754239"/>
                  </a:lnTo>
                  <a:lnTo>
                    <a:pt x="1277520" y="5787784"/>
                  </a:lnTo>
                  <a:lnTo>
                    <a:pt x="1258661" y="5821058"/>
                  </a:lnTo>
                  <a:lnTo>
                    <a:pt x="1239481" y="5854056"/>
                  </a:lnTo>
                  <a:lnTo>
                    <a:pt x="1200169" y="5919215"/>
                  </a:lnTo>
                  <a:lnTo>
                    <a:pt x="1159601" y="5983239"/>
                  </a:lnTo>
                  <a:lnTo>
                    <a:pt x="1117794" y="6046104"/>
                  </a:lnTo>
                  <a:lnTo>
                    <a:pt x="1074763" y="6107787"/>
                  </a:lnTo>
                  <a:lnTo>
                    <a:pt x="1030528" y="6168264"/>
                  </a:lnTo>
                  <a:lnTo>
                    <a:pt x="985103" y="6227512"/>
                  </a:lnTo>
                  <a:lnTo>
                    <a:pt x="938506" y="6285508"/>
                  </a:lnTo>
                  <a:lnTo>
                    <a:pt x="890754" y="6342227"/>
                  </a:lnTo>
                  <a:lnTo>
                    <a:pt x="841864" y="6397646"/>
                  </a:lnTo>
                  <a:lnTo>
                    <a:pt x="791852" y="6451743"/>
                  </a:lnTo>
                  <a:lnTo>
                    <a:pt x="740735" y="6504493"/>
                  </a:lnTo>
                  <a:lnTo>
                    <a:pt x="688531" y="6555873"/>
                  </a:lnTo>
                  <a:lnTo>
                    <a:pt x="635256" y="6605859"/>
                  </a:lnTo>
                  <a:lnTo>
                    <a:pt x="580926" y="6654429"/>
                  </a:lnTo>
                  <a:lnTo>
                    <a:pt x="525559" y="6701559"/>
                  </a:lnTo>
                  <a:lnTo>
                    <a:pt x="469172" y="6747224"/>
                  </a:lnTo>
                  <a:lnTo>
                    <a:pt x="411781" y="6791403"/>
                  </a:lnTo>
                  <a:lnTo>
                    <a:pt x="353403" y="6834071"/>
                  </a:lnTo>
                  <a:lnTo>
                    <a:pt x="323850" y="6854831"/>
                  </a:lnTo>
                  <a:lnTo>
                    <a:pt x="3038855" y="6857999"/>
                  </a:lnTo>
                  <a:lnTo>
                    <a:pt x="3038855" y="1422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585858">
                <a:alpha val="39999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8" name="object 8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3172205" y="980821"/>
              <a:ext cx="5592953" cy="401574"/>
            </a:xfrm>
            <a:prstGeom prst="rect">
              <a:avLst/>
            </a:prstGeom>
          </p:spPr>
        </p:pic>
        <p:sp>
          <p:nvSpPr>
            <p:cNvPr id="9" name="object 9"/>
            <p:cNvSpPr/>
            <p:nvPr/>
          </p:nvSpPr>
          <p:spPr>
            <a:xfrm>
              <a:off x="3703954" y="1043177"/>
              <a:ext cx="3265170" cy="172720"/>
            </a:xfrm>
            <a:custGeom>
              <a:avLst/>
              <a:gdLst/>
              <a:ahLst/>
              <a:cxnLst/>
              <a:rect l="l" t="t" r="r" b="b"/>
              <a:pathLst>
                <a:path w="3265170" h="172719">
                  <a:moveTo>
                    <a:pt x="3211068" y="0"/>
                  </a:moveTo>
                  <a:lnTo>
                    <a:pt x="3157728" y="172338"/>
                  </a:lnTo>
                  <a:lnTo>
                    <a:pt x="3264789" y="172338"/>
                  </a:lnTo>
                  <a:lnTo>
                    <a:pt x="3211068" y="0"/>
                  </a:lnTo>
                  <a:close/>
                </a:path>
                <a:path w="3265170" h="172719">
                  <a:moveTo>
                    <a:pt x="754380" y="0"/>
                  </a:moveTo>
                  <a:lnTo>
                    <a:pt x="701040" y="172338"/>
                  </a:lnTo>
                  <a:lnTo>
                    <a:pt x="808101" y="172338"/>
                  </a:lnTo>
                  <a:lnTo>
                    <a:pt x="754380" y="0"/>
                  </a:lnTo>
                  <a:close/>
                </a:path>
                <a:path w="3265170" h="172719">
                  <a:moveTo>
                    <a:pt x="53340" y="0"/>
                  </a:moveTo>
                  <a:lnTo>
                    <a:pt x="0" y="172338"/>
                  </a:lnTo>
                  <a:lnTo>
                    <a:pt x="107061" y="172338"/>
                  </a:lnTo>
                  <a:lnTo>
                    <a:pt x="53340" y="0"/>
                  </a:lnTo>
                  <a:close/>
                </a:path>
              </a:pathLst>
            </a:custGeom>
            <a:ln w="6096">
              <a:solidFill>
                <a:srgbClr val="47DD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0" name="object 10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8078089" y="1031239"/>
              <a:ext cx="172466" cy="130683"/>
            </a:xfrm>
            <a:prstGeom prst="rect">
              <a:avLst/>
            </a:prstGeom>
          </p:spPr>
        </p:pic>
        <p:sp>
          <p:nvSpPr>
            <p:cNvPr id="11" name="object 11"/>
            <p:cNvSpPr/>
            <p:nvPr/>
          </p:nvSpPr>
          <p:spPr>
            <a:xfrm>
              <a:off x="3172205" y="980821"/>
              <a:ext cx="5593080" cy="401955"/>
            </a:xfrm>
            <a:custGeom>
              <a:avLst/>
              <a:gdLst/>
              <a:ahLst/>
              <a:cxnLst/>
              <a:rect l="l" t="t" r="r" b="b"/>
              <a:pathLst>
                <a:path w="5593080" h="401955">
                  <a:moveTo>
                    <a:pt x="5212080" y="0"/>
                  </a:moveTo>
                  <a:lnTo>
                    <a:pt x="5293106" y="0"/>
                  </a:lnTo>
                  <a:lnTo>
                    <a:pt x="5403977" y="305434"/>
                  </a:lnTo>
                  <a:lnTo>
                    <a:pt x="5512816" y="0"/>
                  </a:lnTo>
                  <a:lnTo>
                    <a:pt x="5592953" y="0"/>
                  </a:lnTo>
                  <a:lnTo>
                    <a:pt x="5592953" y="393826"/>
                  </a:lnTo>
                  <a:lnTo>
                    <a:pt x="5534660" y="393826"/>
                  </a:lnTo>
                  <a:lnTo>
                    <a:pt x="5534660" y="59943"/>
                  </a:lnTo>
                  <a:lnTo>
                    <a:pt x="5420360" y="393826"/>
                  </a:lnTo>
                  <a:lnTo>
                    <a:pt x="5379720" y="393826"/>
                  </a:lnTo>
                  <a:lnTo>
                    <a:pt x="5264404" y="59943"/>
                  </a:lnTo>
                  <a:lnTo>
                    <a:pt x="5264404" y="393826"/>
                  </a:lnTo>
                  <a:lnTo>
                    <a:pt x="5212080" y="393826"/>
                  </a:lnTo>
                  <a:lnTo>
                    <a:pt x="5212080" y="0"/>
                  </a:lnTo>
                  <a:close/>
                </a:path>
                <a:path w="5593080" h="401955">
                  <a:moveTo>
                    <a:pt x="4852416" y="0"/>
                  </a:moveTo>
                  <a:lnTo>
                    <a:pt x="5008626" y="0"/>
                  </a:lnTo>
                  <a:lnTo>
                    <a:pt x="5038653" y="2214"/>
                  </a:lnTo>
                  <a:lnTo>
                    <a:pt x="5086278" y="19931"/>
                  </a:lnTo>
                  <a:lnTo>
                    <a:pt x="5117524" y="53478"/>
                  </a:lnTo>
                  <a:lnTo>
                    <a:pt x="5133058" y="92047"/>
                  </a:lnTo>
                  <a:lnTo>
                    <a:pt x="5134991" y="112521"/>
                  </a:lnTo>
                  <a:lnTo>
                    <a:pt x="5133895" y="128381"/>
                  </a:lnTo>
                  <a:lnTo>
                    <a:pt x="5117465" y="174243"/>
                  </a:lnTo>
                  <a:lnTo>
                    <a:pt x="5080799" y="208158"/>
                  </a:lnTo>
                  <a:lnTo>
                    <a:pt x="5063871" y="214756"/>
                  </a:lnTo>
                  <a:lnTo>
                    <a:pt x="5139055" y="393826"/>
                  </a:lnTo>
                  <a:lnTo>
                    <a:pt x="5078984" y="393826"/>
                  </a:lnTo>
                  <a:lnTo>
                    <a:pt x="5008626" y="228345"/>
                  </a:lnTo>
                  <a:lnTo>
                    <a:pt x="4908931" y="228345"/>
                  </a:lnTo>
                  <a:lnTo>
                    <a:pt x="4908931" y="393826"/>
                  </a:lnTo>
                  <a:lnTo>
                    <a:pt x="4852416" y="393826"/>
                  </a:lnTo>
                  <a:lnTo>
                    <a:pt x="4852416" y="0"/>
                  </a:lnTo>
                  <a:close/>
                </a:path>
                <a:path w="5593080" h="401955">
                  <a:moveTo>
                    <a:pt x="4706112" y="0"/>
                  </a:moveTo>
                  <a:lnTo>
                    <a:pt x="4765802" y="0"/>
                  </a:lnTo>
                  <a:lnTo>
                    <a:pt x="4765802" y="393826"/>
                  </a:lnTo>
                  <a:lnTo>
                    <a:pt x="4706112" y="393826"/>
                  </a:lnTo>
                  <a:lnTo>
                    <a:pt x="4706112" y="0"/>
                  </a:lnTo>
                  <a:close/>
                </a:path>
                <a:path w="5593080" h="401955">
                  <a:moveTo>
                    <a:pt x="4410456" y="0"/>
                  </a:moveTo>
                  <a:lnTo>
                    <a:pt x="4656455" y="0"/>
                  </a:lnTo>
                  <a:lnTo>
                    <a:pt x="4656455" y="53466"/>
                  </a:lnTo>
                  <a:lnTo>
                    <a:pt x="4470146" y="53466"/>
                  </a:lnTo>
                  <a:lnTo>
                    <a:pt x="4470146" y="162940"/>
                  </a:lnTo>
                  <a:lnTo>
                    <a:pt x="4624451" y="162940"/>
                  </a:lnTo>
                  <a:lnTo>
                    <a:pt x="4624451" y="212978"/>
                  </a:lnTo>
                  <a:lnTo>
                    <a:pt x="4470146" y="212978"/>
                  </a:lnTo>
                  <a:lnTo>
                    <a:pt x="4470146" y="393826"/>
                  </a:lnTo>
                  <a:lnTo>
                    <a:pt x="4410456" y="393826"/>
                  </a:lnTo>
                  <a:lnTo>
                    <a:pt x="4410456" y="0"/>
                  </a:lnTo>
                  <a:close/>
                </a:path>
                <a:path w="5593080" h="401955">
                  <a:moveTo>
                    <a:pt x="3894709" y="0"/>
                  </a:moveTo>
                  <a:lnTo>
                    <a:pt x="3954907" y="0"/>
                  </a:lnTo>
                  <a:lnTo>
                    <a:pt x="4026916" y="309879"/>
                  </a:lnTo>
                  <a:lnTo>
                    <a:pt x="4102989" y="0"/>
                  </a:lnTo>
                  <a:lnTo>
                    <a:pt x="4151629" y="0"/>
                  </a:lnTo>
                  <a:lnTo>
                    <a:pt x="4233672" y="309879"/>
                  </a:lnTo>
                  <a:lnTo>
                    <a:pt x="4301109" y="0"/>
                  </a:lnTo>
                  <a:lnTo>
                    <a:pt x="4353814" y="0"/>
                  </a:lnTo>
                  <a:lnTo>
                    <a:pt x="4260342" y="393826"/>
                  </a:lnTo>
                  <a:lnTo>
                    <a:pt x="4203065" y="393826"/>
                  </a:lnTo>
                  <a:lnTo>
                    <a:pt x="4124325" y="97281"/>
                  </a:lnTo>
                  <a:lnTo>
                    <a:pt x="4051300" y="393826"/>
                  </a:lnTo>
                  <a:lnTo>
                    <a:pt x="3992626" y="393826"/>
                  </a:lnTo>
                  <a:lnTo>
                    <a:pt x="3894709" y="0"/>
                  </a:lnTo>
                  <a:close/>
                </a:path>
                <a:path w="5593080" h="401955">
                  <a:moveTo>
                    <a:pt x="3715766" y="0"/>
                  </a:moveTo>
                  <a:lnTo>
                    <a:pt x="3779012" y="0"/>
                  </a:lnTo>
                  <a:lnTo>
                    <a:pt x="3905504" y="393826"/>
                  </a:lnTo>
                  <a:lnTo>
                    <a:pt x="3846449" y="393826"/>
                  </a:lnTo>
                  <a:lnTo>
                    <a:pt x="3807968" y="282066"/>
                  </a:lnTo>
                  <a:lnTo>
                    <a:pt x="3674872" y="282066"/>
                  </a:lnTo>
                  <a:lnTo>
                    <a:pt x="3640454" y="393826"/>
                  </a:lnTo>
                  <a:lnTo>
                    <a:pt x="3590163" y="393826"/>
                  </a:lnTo>
                  <a:lnTo>
                    <a:pt x="3715766" y="0"/>
                  </a:lnTo>
                  <a:close/>
                </a:path>
                <a:path w="5593080" h="401955">
                  <a:moveTo>
                    <a:pt x="3346704" y="0"/>
                  </a:moveTo>
                  <a:lnTo>
                    <a:pt x="3407537" y="0"/>
                  </a:lnTo>
                  <a:lnTo>
                    <a:pt x="3407537" y="340359"/>
                  </a:lnTo>
                  <a:lnTo>
                    <a:pt x="3584194" y="340359"/>
                  </a:lnTo>
                  <a:lnTo>
                    <a:pt x="3584194" y="393826"/>
                  </a:lnTo>
                  <a:lnTo>
                    <a:pt x="3346704" y="393826"/>
                  </a:lnTo>
                  <a:lnTo>
                    <a:pt x="3346704" y="0"/>
                  </a:lnTo>
                  <a:close/>
                </a:path>
                <a:path w="5593080" h="401955">
                  <a:moveTo>
                    <a:pt x="2825496" y="0"/>
                  </a:moveTo>
                  <a:lnTo>
                    <a:pt x="2894710" y="0"/>
                  </a:lnTo>
                  <a:lnTo>
                    <a:pt x="3070352" y="311530"/>
                  </a:lnTo>
                  <a:lnTo>
                    <a:pt x="3069844" y="290956"/>
                  </a:lnTo>
                  <a:lnTo>
                    <a:pt x="3069209" y="0"/>
                  </a:lnTo>
                  <a:lnTo>
                    <a:pt x="3118611" y="0"/>
                  </a:lnTo>
                  <a:lnTo>
                    <a:pt x="3118611" y="393826"/>
                  </a:lnTo>
                  <a:lnTo>
                    <a:pt x="3062985" y="393826"/>
                  </a:lnTo>
                  <a:lnTo>
                    <a:pt x="2874391" y="60198"/>
                  </a:lnTo>
                  <a:lnTo>
                    <a:pt x="2874772" y="79375"/>
                  </a:lnTo>
                  <a:lnTo>
                    <a:pt x="2875407" y="90042"/>
                  </a:lnTo>
                  <a:lnTo>
                    <a:pt x="2875788" y="98170"/>
                  </a:lnTo>
                  <a:lnTo>
                    <a:pt x="2875788" y="103886"/>
                  </a:lnTo>
                  <a:lnTo>
                    <a:pt x="2875788" y="393826"/>
                  </a:lnTo>
                  <a:lnTo>
                    <a:pt x="2825496" y="393826"/>
                  </a:lnTo>
                  <a:lnTo>
                    <a:pt x="2825496" y="0"/>
                  </a:lnTo>
                  <a:close/>
                </a:path>
                <a:path w="5593080" h="401955">
                  <a:moveTo>
                    <a:pt x="2505456" y="0"/>
                  </a:moveTo>
                  <a:lnTo>
                    <a:pt x="2758947" y="0"/>
                  </a:lnTo>
                  <a:lnTo>
                    <a:pt x="2758947" y="53466"/>
                  </a:lnTo>
                  <a:lnTo>
                    <a:pt x="2565146" y="53466"/>
                  </a:lnTo>
                  <a:lnTo>
                    <a:pt x="2565146" y="163829"/>
                  </a:lnTo>
                  <a:lnTo>
                    <a:pt x="2718943" y="163829"/>
                  </a:lnTo>
                  <a:lnTo>
                    <a:pt x="2718943" y="214121"/>
                  </a:lnTo>
                  <a:lnTo>
                    <a:pt x="2565146" y="214121"/>
                  </a:lnTo>
                  <a:lnTo>
                    <a:pt x="2565146" y="340359"/>
                  </a:lnTo>
                  <a:lnTo>
                    <a:pt x="2764282" y="340359"/>
                  </a:lnTo>
                  <a:lnTo>
                    <a:pt x="2764282" y="393826"/>
                  </a:lnTo>
                  <a:lnTo>
                    <a:pt x="2505456" y="393826"/>
                  </a:lnTo>
                  <a:lnTo>
                    <a:pt x="2505456" y="0"/>
                  </a:lnTo>
                  <a:close/>
                </a:path>
                <a:path w="5593080" h="401955">
                  <a:moveTo>
                    <a:pt x="2029968" y="0"/>
                  </a:moveTo>
                  <a:lnTo>
                    <a:pt x="2110994" y="0"/>
                  </a:lnTo>
                  <a:lnTo>
                    <a:pt x="2221865" y="305434"/>
                  </a:lnTo>
                  <a:lnTo>
                    <a:pt x="2330704" y="0"/>
                  </a:lnTo>
                  <a:lnTo>
                    <a:pt x="2410841" y="0"/>
                  </a:lnTo>
                  <a:lnTo>
                    <a:pt x="2410841" y="393826"/>
                  </a:lnTo>
                  <a:lnTo>
                    <a:pt x="2352547" y="393826"/>
                  </a:lnTo>
                  <a:lnTo>
                    <a:pt x="2352547" y="59943"/>
                  </a:lnTo>
                  <a:lnTo>
                    <a:pt x="2238247" y="393826"/>
                  </a:lnTo>
                  <a:lnTo>
                    <a:pt x="2197608" y="393826"/>
                  </a:lnTo>
                  <a:lnTo>
                    <a:pt x="2082292" y="59943"/>
                  </a:lnTo>
                  <a:lnTo>
                    <a:pt x="2082292" y="393826"/>
                  </a:lnTo>
                  <a:lnTo>
                    <a:pt x="2029968" y="393826"/>
                  </a:lnTo>
                  <a:lnTo>
                    <a:pt x="2029968" y="0"/>
                  </a:lnTo>
                  <a:close/>
                </a:path>
                <a:path w="5593080" h="401955">
                  <a:moveTo>
                    <a:pt x="1709928" y="0"/>
                  </a:moveTo>
                  <a:lnTo>
                    <a:pt x="1963420" y="0"/>
                  </a:lnTo>
                  <a:lnTo>
                    <a:pt x="1963420" y="53466"/>
                  </a:lnTo>
                  <a:lnTo>
                    <a:pt x="1769618" y="53466"/>
                  </a:lnTo>
                  <a:lnTo>
                    <a:pt x="1769618" y="163829"/>
                  </a:lnTo>
                  <a:lnTo>
                    <a:pt x="1923415" y="163829"/>
                  </a:lnTo>
                  <a:lnTo>
                    <a:pt x="1923415" y="214121"/>
                  </a:lnTo>
                  <a:lnTo>
                    <a:pt x="1769618" y="214121"/>
                  </a:lnTo>
                  <a:lnTo>
                    <a:pt x="1769618" y="340359"/>
                  </a:lnTo>
                  <a:lnTo>
                    <a:pt x="1968754" y="340359"/>
                  </a:lnTo>
                  <a:lnTo>
                    <a:pt x="1968754" y="393826"/>
                  </a:lnTo>
                  <a:lnTo>
                    <a:pt x="1709928" y="393826"/>
                  </a:lnTo>
                  <a:lnTo>
                    <a:pt x="1709928" y="0"/>
                  </a:lnTo>
                  <a:close/>
                </a:path>
                <a:path w="5593080" h="401955">
                  <a:moveTo>
                    <a:pt x="1259078" y="0"/>
                  </a:moveTo>
                  <a:lnTo>
                    <a:pt x="1322323" y="0"/>
                  </a:lnTo>
                  <a:lnTo>
                    <a:pt x="1442466" y="374014"/>
                  </a:lnTo>
                  <a:lnTo>
                    <a:pt x="1442466" y="343280"/>
                  </a:lnTo>
                  <a:lnTo>
                    <a:pt x="1458513" y="345781"/>
                  </a:lnTo>
                  <a:lnTo>
                    <a:pt x="1473120" y="347567"/>
                  </a:lnTo>
                  <a:lnTo>
                    <a:pt x="1486275" y="348638"/>
                  </a:lnTo>
                  <a:lnTo>
                    <a:pt x="1497965" y="348995"/>
                  </a:lnTo>
                  <a:lnTo>
                    <a:pt x="1512062" y="348450"/>
                  </a:lnTo>
                  <a:lnTo>
                    <a:pt x="1547995" y="335762"/>
                  </a:lnTo>
                  <a:lnTo>
                    <a:pt x="1563608" y="299577"/>
                  </a:lnTo>
                  <a:lnTo>
                    <a:pt x="1564767" y="271399"/>
                  </a:lnTo>
                  <a:lnTo>
                    <a:pt x="1564767" y="0"/>
                  </a:lnTo>
                  <a:lnTo>
                    <a:pt x="1624457" y="0"/>
                  </a:lnTo>
                  <a:lnTo>
                    <a:pt x="1624457" y="271399"/>
                  </a:lnTo>
                  <a:lnTo>
                    <a:pt x="1622385" y="304732"/>
                  </a:lnTo>
                  <a:lnTo>
                    <a:pt x="1605811" y="355302"/>
                  </a:lnTo>
                  <a:lnTo>
                    <a:pt x="1573424" y="385232"/>
                  </a:lnTo>
                  <a:lnTo>
                    <a:pt x="1529748" y="399762"/>
                  </a:lnTo>
                  <a:lnTo>
                    <a:pt x="1503933" y="401574"/>
                  </a:lnTo>
                  <a:lnTo>
                    <a:pt x="1493027" y="401244"/>
                  </a:lnTo>
                  <a:lnTo>
                    <a:pt x="1481835" y="400272"/>
                  </a:lnTo>
                  <a:lnTo>
                    <a:pt x="1470358" y="398680"/>
                  </a:lnTo>
                  <a:lnTo>
                    <a:pt x="1458595" y="396493"/>
                  </a:lnTo>
                  <a:lnTo>
                    <a:pt x="1447927" y="393826"/>
                  </a:lnTo>
                  <a:lnTo>
                    <a:pt x="1389760" y="393826"/>
                  </a:lnTo>
                  <a:lnTo>
                    <a:pt x="1351280" y="282066"/>
                  </a:lnTo>
                  <a:lnTo>
                    <a:pt x="1218183" y="282066"/>
                  </a:lnTo>
                  <a:lnTo>
                    <a:pt x="1183767" y="393826"/>
                  </a:lnTo>
                  <a:lnTo>
                    <a:pt x="1133474" y="393826"/>
                  </a:lnTo>
                  <a:lnTo>
                    <a:pt x="1259078" y="0"/>
                  </a:lnTo>
                  <a:close/>
                </a:path>
                <a:path w="5593080" h="401955">
                  <a:moveTo>
                    <a:pt x="795528" y="0"/>
                  </a:moveTo>
                  <a:lnTo>
                    <a:pt x="864743" y="0"/>
                  </a:lnTo>
                  <a:lnTo>
                    <a:pt x="1040383" y="311530"/>
                  </a:lnTo>
                  <a:lnTo>
                    <a:pt x="1039876" y="290956"/>
                  </a:lnTo>
                  <a:lnTo>
                    <a:pt x="1039241" y="0"/>
                  </a:lnTo>
                  <a:lnTo>
                    <a:pt x="1088644" y="0"/>
                  </a:lnTo>
                  <a:lnTo>
                    <a:pt x="1088644" y="393826"/>
                  </a:lnTo>
                  <a:lnTo>
                    <a:pt x="1033018" y="393826"/>
                  </a:lnTo>
                  <a:lnTo>
                    <a:pt x="844422" y="60198"/>
                  </a:lnTo>
                  <a:lnTo>
                    <a:pt x="844804" y="79375"/>
                  </a:lnTo>
                  <a:lnTo>
                    <a:pt x="845439" y="90042"/>
                  </a:lnTo>
                  <a:lnTo>
                    <a:pt x="845819" y="98170"/>
                  </a:lnTo>
                  <a:lnTo>
                    <a:pt x="845819" y="103886"/>
                  </a:lnTo>
                  <a:lnTo>
                    <a:pt x="845819" y="393826"/>
                  </a:lnTo>
                  <a:lnTo>
                    <a:pt x="795528" y="393826"/>
                  </a:lnTo>
                  <a:lnTo>
                    <a:pt x="795528" y="0"/>
                  </a:lnTo>
                  <a:close/>
                </a:path>
                <a:path w="5593080" h="401955">
                  <a:moveTo>
                    <a:pt x="558038" y="0"/>
                  </a:moveTo>
                  <a:lnTo>
                    <a:pt x="621283" y="0"/>
                  </a:lnTo>
                  <a:lnTo>
                    <a:pt x="747776" y="393826"/>
                  </a:lnTo>
                  <a:lnTo>
                    <a:pt x="688720" y="393826"/>
                  </a:lnTo>
                  <a:lnTo>
                    <a:pt x="650240" y="282066"/>
                  </a:lnTo>
                  <a:lnTo>
                    <a:pt x="517144" y="282066"/>
                  </a:lnTo>
                  <a:lnTo>
                    <a:pt x="482727" y="393826"/>
                  </a:lnTo>
                  <a:lnTo>
                    <a:pt x="432434" y="393826"/>
                  </a:lnTo>
                  <a:lnTo>
                    <a:pt x="558038" y="0"/>
                  </a:lnTo>
                  <a:close/>
                </a:path>
                <a:path w="5593080" h="401955">
                  <a:moveTo>
                    <a:pt x="0" y="0"/>
                  </a:moveTo>
                  <a:lnTo>
                    <a:pt x="81026" y="0"/>
                  </a:lnTo>
                  <a:lnTo>
                    <a:pt x="191896" y="305434"/>
                  </a:lnTo>
                  <a:lnTo>
                    <a:pt x="300735" y="0"/>
                  </a:lnTo>
                  <a:lnTo>
                    <a:pt x="380872" y="0"/>
                  </a:lnTo>
                  <a:lnTo>
                    <a:pt x="380872" y="393826"/>
                  </a:lnTo>
                  <a:lnTo>
                    <a:pt x="322580" y="393826"/>
                  </a:lnTo>
                  <a:lnTo>
                    <a:pt x="322580" y="59943"/>
                  </a:lnTo>
                  <a:lnTo>
                    <a:pt x="208280" y="393826"/>
                  </a:lnTo>
                  <a:lnTo>
                    <a:pt x="167640" y="393826"/>
                  </a:lnTo>
                  <a:lnTo>
                    <a:pt x="52324" y="59943"/>
                  </a:lnTo>
                  <a:lnTo>
                    <a:pt x="52324" y="393826"/>
                  </a:lnTo>
                  <a:lnTo>
                    <a:pt x="0" y="393826"/>
                  </a:lnTo>
                  <a:lnTo>
                    <a:pt x="0" y="0"/>
                  </a:lnTo>
                  <a:close/>
                </a:path>
              </a:pathLst>
            </a:custGeom>
            <a:ln w="6096">
              <a:solidFill>
                <a:srgbClr val="47DD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2" name="object 12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3124200" y="1417319"/>
              <a:ext cx="5684520" cy="30479"/>
            </a:xfrm>
            <a:prstGeom prst="rect">
              <a:avLst/>
            </a:prstGeom>
          </p:spPr>
        </p:pic>
        <p:sp>
          <p:nvSpPr>
            <p:cNvPr id="13" name="object 13"/>
            <p:cNvSpPr/>
            <p:nvPr/>
          </p:nvSpPr>
          <p:spPr>
            <a:xfrm>
              <a:off x="3124200" y="1417319"/>
              <a:ext cx="5684520" cy="30480"/>
            </a:xfrm>
            <a:custGeom>
              <a:avLst/>
              <a:gdLst/>
              <a:ahLst/>
              <a:cxnLst/>
              <a:rect l="l" t="t" r="r" b="b"/>
              <a:pathLst>
                <a:path w="5684520" h="30480">
                  <a:moveTo>
                    <a:pt x="0" y="0"/>
                  </a:moveTo>
                  <a:lnTo>
                    <a:pt x="1421129" y="0"/>
                  </a:lnTo>
                  <a:lnTo>
                    <a:pt x="2842260" y="0"/>
                  </a:lnTo>
                  <a:lnTo>
                    <a:pt x="4263390" y="0"/>
                  </a:lnTo>
                  <a:lnTo>
                    <a:pt x="5684520" y="0"/>
                  </a:lnTo>
                  <a:lnTo>
                    <a:pt x="5684520" y="30479"/>
                  </a:lnTo>
                  <a:lnTo>
                    <a:pt x="4263390" y="30479"/>
                  </a:lnTo>
                  <a:lnTo>
                    <a:pt x="2842260" y="30479"/>
                  </a:lnTo>
                  <a:lnTo>
                    <a:pt x="1421129" y="30479"/>
                  </a:lnTo>
                  <a:lnTo>
                    <a:pt x="0" y="30479"/>
                  </a:lnTo>
                  <a:lnTo>
                    <a:pt x="0" y="0"/>
                  </a:lnTo>
                  <a:close/>
                </a:path>
              </a:pathLst>
            </a:custGeom>
            <a:ln w="6096">
              <a:solidFill>
                <a:srgbClr val="47DD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4" name="object 14"/>
          <p:cNvSpPr txBox="1">
            <a:spLocks noGrp="1"/>
          </p:cNvSpPr>
          <p:nvPr>
            <p:ph type="title"/>
          </p:nvPr>
        </p:nvSpPr>
        <p:spPr>
          <a:xfrm>
            <a:off x="2219325" y="2000249"/>
            <a:ext cx="6740525" cy="880744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R="5715" algn="r">
              <a:lnSpc>
                <a:spcPct val="100000"/>
              </a:lnSpc>
              <a:spcBef>
                <a:spcPts val="105"/>
              </a:spcBef>
            </a:pPr>
            <a:r>
              <a:rPr sz="2800" b="1" spc="-15" dirty="0">
                <a:latin typeface="Arial"/>
                <a:cs typeface="Arial"/>
              </a:rPr>
              <a:t>PELUANG</a:t>
            </a:r>
            <a:r>
              <a:rPr sz="2800" b="1" spc="70" dirty="0">
                <a:latin typeface="Arial"/>
                <a:cs typeface="Arial"/>
              </a:rPr>
              <a:t> </a:t>
            </a:r>
            <a:r>
              <a:rPr sz="2800" b="1" spc="-30" dirty="0">
                <a:latin typeface="Arial"/>
                <a:cs typeface="Arial"/>
              </a:rPr>
              <a:t>DAN</a:t>
            </a:r>
            <a:r>
              <a:rPr sz="2800" b="1" spc="60" dirty="0">
                <a:latin typeface="Arial"/>
                <a:cs typeface="Arial"/>
              </a:rPr>
              <a:t> </a:t>
            </a:r>
            <a:r>
              <a:rPr sz="2800" b="1" spc="-65" dirty="0">
                <a:latin typeface="Arial"/>
                <a:cs typeface="Arial"/>
              </a:rPr>
              <a:t>TANTANGAN</a:t>
            </a:r>
            <a:r>
              <a:rPr sz="2800" b="1" spc="110" dirty="0">
                <a:latin typeface="Arial"/>
                <a:cs typeface="Arial"/>
              </a:rPr>
              <a:t> </a:t>
            </a:r>
            <a:r>
              <a:rPr sz="2800" b="1" spc="-15" dirty="0">
                <a:latin typeface="Arial"/>
                <a:cs typeface="Arial"/>
              </a:rPr>
              <a:t>PRAKTEK</a:t>
            </a:r>
            <a:endParaRPr sz="2800">
              <a:latin typeface="Arial"/>
              <a:cs typeface="Arial"/>
            </a:endParaRPr>
          </a:p>
          <a:p>
            <a:pPr marR="5080" algn="r">
              <a:lnSpc>
                <a:spcPct val="100000"/>
              </a:lnSpc>
            </a:pPr>
            <a:r>
              <a:rPr sz="2800" b="1" spc="-50" dirty="0">
                <a:latin typeface="Arial"/>
                <a:cs typeface="Arial"/>
              </a:rPr>
              <a:t>ADVOKAT</a:t>
            </a:r>
            <a:r>
              <a:rPr sz="2800" b="1" spc="85" dirty="0">
                <a:latin typeface="Arial"/>
                <a:cs typeface="Arial"/>
              </a:rPr>
              <a:t> </a:t>
            </a:r>
            <a:r>
              <a:rPr sz="2800" b="1" spc="-5" dirty="0">
                <a:latin typeface="Arial"/>
                <a:cs typeface="Arial"/>
              </a:rPr>
              <a:t>DI</a:t>
            </a:r>
            <a:r>
              <a:rPr sz="2800" b="1" spc="-25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ERA</a:t>
            </a:r>
            <a:r>
              <a:rPr sz="2800" b="1" spc="-145" dirty="0">
                <a:latin typeface="Arial"/>
                <a:cs typeface="Arial"/>
              </a:rPr>
              <a:t> </a:t>
            </a:r>
            <a:r>
              <a:rPr sz="2800" b="1" spc="-40" dirty="0">
                <a:latin typeface="Arial"/>
                <a:cs typeface="Arial"/>
              </a:rPr>
              <a:t>DIGITAL</a:t>
            </a:r>
            <a:endParaRPr sz="2800">
              <a:latin typeface="Arial"/>
              <a:cs typeface="Arial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4114800" y="4311522"/>
            <a:ext cx="4847590" cy="380873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lang="en-US" sz="2400" b="1" spc="-10" dirty="0">
                <a:solidFill>
                  <a:srgbClr val="FFFFFF"/>
                </a:solidFill>
                <a:latin typeface="Arial"/>
                <a:cs typeface="Arial"/>
              </a:rPr>
              <a:t>Dr. Aulia Taswin, SH., MH</a:t>
            </a:r>
            <a:r>
              <a:rPr sz="2400" dirty="0">
                <a:solidFill>
                  <a:srgbClr val="FFFFFF"/>
                </a:solidFill>
                <a:latin typeface="Arial MT"/>
                <a:cs typeface="Arial MT"/>
              </a:rPr>
              <a:t>.</a:t>
            </a:r>
            <a:endParaRPr sz="2400" dirty="0">
              <a:latin typeface="Arial MT"/>
              <a:cs typeface="Arial MT"/>
            </a:endParaRPr>
          </a:p>
        </p:txBody>
      </p:sp>
      <p:grpSp>
        <p:nvGrpSpPr>
          <p:cNvPr id="16" name="object 16"/>
          <p:cNvGrpSpPr/>
          <p:nvPr/>
        </p:nvGrpSpPr>
        <p:grpSpPr>
          <a:xfrm>
            <a:off x="3279647" y="216382"/>
            <a:ext cx="5173980" cy="513715"/>
            <a:chOff x="3279647" y="216382"/>
            <a:chExt cx="5173980" cy="513715"/>
          </a:xfrm>
        </p:grpSpPr>
        <p:pic>
          <p:nvPicPr>
            <p:cNvPr id="17" name="object 17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3279647" y="216382"/>
              <a:ext cx="5173853" cy="513359"/>
            </a:xfrm>
            <a:prstGeom prst="rect">
              <a:avLst/>
            </a:prstGeom>
          </p:spPr>
        </p:pic>
        <p:pic>
          <p:nvPicPr>
            <p:cNvPr id="18" name="object 18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3354323" y="291084"/>
              <a:ext cx="5029200" cy="368808"/>
            </a:xfrm>
            <a:prstGeom prst="rect">
              <a:avLst/>
            </a:prstGeom>
          </p:spPr>
        </p:pic>
      </p:grpSp>
      <p:sp>
        <p:nvSpPr>
          <p:cNvPr id="19" name="object 19"/>
          <p:cNvSpPr txBox="1"/>
          <p:nvPr/>
        </p:nvSpPr>
        <p:spPr>
          <a:xfrm>
            <a:off x="3354323" y="291084"/>
            <a:ext cx="5029200" cy="368935"/>
          </a:xfrm>
          <a:prstGeom prst="rect">
            <a:avLst/>
          </a:prstGeom>
          <a:ln w="9144">
            <a:solidFill>
              <a:srgbClr val="FFF800"/>
            </a:solidFill>
          </a:ln>
        </p:spPr>
        <p:txBody>
          <a:bodyPr vert="horz" wrap="square" lIns="0" tIns="38100" rIns="0" bIns="0" rtlCol="0">
            <a:spAutoFit/>
          </a:bodyPr>
          <a:lstStyle/>
          <a:p>
            <a:pPr marL="90805">
              <a:lnSpc>
                <a:spcPct val="100000"/>
              </a:lnSpc>
              <a:spcBef>
                <a:spcPts val="300"/>
              </a:spcBef>
            </a:pPr>
            <a:r>
              <a:rPr sz="1800" dirty="0">
                <a:latin typeface="Arial MT"/>
                <a:cs typeface="Arial MT"/>
              </a:rPr>
              <a:t>FEDERASI</a:t>
            </a:r>
            <a:r>
              <a:rPr sz="1800" spc="-105" dirty="0">
                <a:latin typeface="Arial MT"/>
                <a:cs typeface="Arial MT"/>
              </a:rPr>
              <a:t> </a:t>
            </a:r>
            <a:r>
              <a:rPr sz="1800" spc="-25" dirty="0">
                <a:latin typeface="Arial MT"/>
                <a:cs typeface="Arial MT"/>
              </a:rPr>
              <a:t>ADVOKAT </a:t>
            </a:r>
            <a:r>
              <a:rPr sz="1800" spc="-5" dirty="0">
                <a:latin typeface="Arial MT"/>
                <a:cs typeface="Arial MT"/>
              </a:rPr>
              <a:t>REPUBLIK</a:t>
            </a:r>
            <a:r>
              <a:rPr sz="1800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INDONESIA</a:t>
            </a:r>
            <a:endParaRPr sz="18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28600" y="304800"/>
            <a:ext cx="8915400" cy="6324600"/>
          </a:xfrm>
          <a:prstGeom prst="rect">
            <a:avLst/>
          </a:prstGeom>
        </p:spPr>
      </p:pic>
      <p:sp>
        <p:nvSpPr>
          <p:cNvPr id="3" name="object 3"/>
          <p:cNvSpPr txBox="1"/>
          <p:nvPr/>
        </p:nvSpPr>
        <p:spPr>
          <a:xfrm>
            <a:off x="402437" y="982802"/>
            <a:ext cx="8572500" cy="493649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065" marR="5080" indent="-2540" algn="ctr">
              <a:lnSpc>
                <a:spcPct val="100000"/>
              </a:lnSpc>
              <a:spcBef>
                <a:spcPts val="110"/>
              </a:spcBef>
            </a:pPr>
            <a:r>
              <a:rPr sz="4600" spc="-45" dirty="0">
                <a:solidFill>
                  <a:srgbClr val="FFFFFF"/>
                </a:solidFill>
                <a:latin typeface="Franklin Gothic Medium"/>
                <a:cs typeface="Franklin Gothic Medium"/>
              </a:rPr>
              <a:t>Citra</a:t>
            </a:r>
            <a:r>
              <a:rPr sz="4600" spc="-20" dirty="0">
                <a:solidFill>
                  <a:srgbClr val="FFFFFF"/>
                </a:solidFill>
                <a:latin typeface="Franklin Gothic Medium"/>
                <a:cs typeface="Franklin Gothic Medium"/>
              </a:rPr>
              <a:t> </a:t>
            </a:r>
            <a:r>
              <a:rPr sz="4600" spc="-25" dirty="0">
                <a:solidFill>
                  <a:srgbClr val="FFFFFF"/>
                </a:solidFill>
                <a:latin typeface="Franklin Gothic Medium"/>
                <a:cs typeface="Franklin Gothic Medium"/>
              </a:rPr>
              <a:t>seorang</a:t>
            </a:r>
            <a:r>
              <a:rPr sz="4600" spc="-40" dirty="0">
                <a:solidFill>
                  <a:srgbClr val="FFFFFF"/>
                </a:solidFill>
                <a:latin typeface="Franklin Gothic Medium"/>
                <a:cs typeface="Franklin Gothic Medium"/>
              </a:rPr>
              <a:t> </a:t>
            </a:r>
            <a:r>
              <a:rPr sz="4600" spc="-110" dirty="0">
                <a:solidFill>
                  <a:srgbClr val="FFFFFF"/>
                </a:solidFill>
                <a:latin typeface="Franklin Gothic Medium"/>
                <a:cs typeface="Franklin Gothic Medium"/>
              </a:rPr>
              <a:t>Advokat</a:t>
            </a:r>
            <a:r>
              <a:rPr sz="4600" spc="-10" dirty="0">
                <a:solidFill>
                  <a:srgbClr val="FFFFFF"/>
                </a:solidFill>
                <a:latin typeface="Franklin Gothic Medium"/>
                <a:cs typeface="Franklin Gothic Medium"/>
              </a:rPr>
              <a:t> </a:t>
            </a:r>
            <a:r>
              <a:rPr sz="4600" spc="-35" dirty="0">
                <a:solidFill>
                  <a:srgbClr val="FFFFFF"/>
                </a:solidFill>
                <a:latin typeface="Franklin Gothic Medium"/>
                <a:cs typeface="Franklin Gothic Medium"/>
              </a:rPr>
              <a:t>adalah</a:t>
            </a:r>
            <a:r>
              <a:rPr sz="4600" spc="-45" dirty="0">
                <a:solidFill>
                  <a:srgbClr val="FFFFFF"/>
                </a:solidFill>
                <a:latin typeface="Franklin Gothic Medium"/>
                <a:cs typeface="Franklin Gothic Medium"/>
              </a:rPr>
              <a:t> </a:t>
            </a:r>
            <a:r>
              <a:rPr sz="4600" spc="-75" dirty="0">
                <a:solidFill>
                  <a:srgbClr val="FFFFFF"/>
                </a:solidFill>
                <a:latin typeface="Franklin Gothic Medium"/>
                <a:cs typeface="Franklin Gothic Medium"/>
              </a:rPr>
              <a:t>yang </a:t>
            </a:r>
            <a:r>
              <a:rPr sz="4600" spc="-1135" dirty="0">
                <a:solidFill>
                  <a:srgbClr val="FFFFFF"/>
                </a:solidFill>
                <a:latin typeface="Franklin Gothic Medium"/>
                <a:cs typeface="Franklin Gothic Medium"/>
              </a:rPr>
              <a:t> </a:t>
            </a:r>
            <a:r>
              <a:rPr sz="4600" spc="-55" dirty="0">
                <a:solidFill>
                  <a:srgbClr val="FFFFFF"/>
                </a:solidFill>
                <a:latin typeface="Franklin Gothic Medium"/>
                <a:cs typeface="Franklin Gothic Medium"/>
              </a:rPr>
              <a:t>paling</a:t>
            </a:r>
            <a:r>
              <a:rPr sz="4600" spc="-40" dirty="0">
                <a:solidFill>
                  <a:srgbClr val="FFFFFF"/>
                </a:solidFill>
                <a:latin typeface="Franklin Gothic Medium"/>
                <a:cs typeface="Franklin Gothic Medium"/>
              </a:rPr>
              <a:t> </a:t>
            </a:r>
            <a:r>
              <a:rPr sz="4600" spc="-80" dirty="0">
                <a:solidFill>
                  <a:srgbClr val="FFFFFF"/>
                </a:solidFill>
                <a:latin typeface="Franklin Gothic Medium"/>
                <a:cs typeface="Franklin Gothic Medium"/>
              </a:rPr>
              <a:t>utama</a:t>
            </a:r>
            <a:r>
              <a:rPr sz="4600" spc="-15" dirty="0">
                <a:solidFill>
                  <a:srgbClr val="FFFFFF"/>
                </a:solidFill>
                <a:latin typeface="Franklin Gothic Medium"/>
                <a:cs typeface="Franklin Gothic Medium"/>
              </a:rPr>
              <a:t> </a:t>
            </a:r>
            <a:r>
              <a:rPr sz="4600" spc="-85" dirty="0">
                <a:solidFill>
                  <a:srgbClr val="FFFFFF"/>
                </a:solidFill>
                <a:latin typeface="Franklin Gothic Medium"/>
                <a:cs typeface="Franklin Gothic Medium"/>
              </a:rPr>
              <a:t>dalam</a:t>
            </a:r>
            <a:r>
              <a:rPr sz="4600" spc="5" dirty="0">
                <a:solidFill>
                  <a:srgbClr val="FFFFFF"/>
                </a:solidFill>
                <a:latin typeface="Franklin Gothic Medium"/>
                <a:cs typeface="Franklin Gothic Medium"/>
              </a:rPr>
              <a:t> </a:t>
            </a:r>
            <a:r>
              <a:rPr sz="4600" spc="-114" dirty="0">
                <a:solidFill>
                  <a:srgbClr val="FFFFFF"/>
                </a:solidFill>
                <a:latin typeface="Franklin Gothic Medium"/>
                <a:cs typeface="Franklin Gothic Medium"/>
              </a:rPr>
              <a:t>membuka </a:t>
            </a:r>
            <a:r>
              <a:rPr sz="4600" spc="-110" dirty="0">
                <a:solidFill>
                  <a:srgbClr val="FFFFFF"/>
                </a:solidFill>
                <a:latin typeface="Franklin Gothic Medium"/>
                <a:cs typeface="Franklin Gothic Medium"/>
              </a:rPr>
              <a:t> </a:t>
            </a:r>
            <a:r>
              <a:rPr sz="4600" spc="-70" dirty="0">
                <a:solidFill>
                  <a:srgbClr val="FFFFFF"/>
                </a:solidFill>
                <a:latin typeface="Franklin Gothic Medium"/>
                <a:cs typeface="Franklin Gothic Medium"/>
              </a:rPr>
              <a:t>kantor</a:t>
            </a:r>
            <a:r>
              <a:rPr sz="4600" spc="-30" dirty="0">
                <a:solidFill>
                  <a:srgbClr val="FFFFFF"/>
                </a:solidFill>
                <a:latin typeface="Franklin Gothic Medium"/>
                <a:cs typeface="Franklin Gothic Medium"/>
              </a:rPr>
              <a:t> </a:t>
            </a:r>
            <a:r>
              <a:rPr sz="4600" spc="-80" dirty="0">
                <a:solidFill>
                  <a:srgbClr val="FFFFFF"/>
                </a:solidFill>
                <a:latin typeface="Franklin Gothic Medium"/>
                <a:cs typeface="Franklin Gothic Medium"/>
              </a:rPr>
              <a:t>hukum,</a:t>
            </a:r>
            <a:r>
              <a:rPr sz="4600" spc="-35" dirty="0">
                <a:solidFill>
                  <a:srgbClr val="FFFFFF"/>
                </a:solidFill>
                <a:latin typeface="Franklin Gothic Medium"/>
                <a:cs typeface="Franklin Gothic Medium"/>
              </a:rPr>
              <a:t> </a:t>
            </a:r>
            <a:r>
              <a:rPr sz="4600" spc="-70" dirty="0">
                <a:solidFill>
                  <a:srgbClr val="FFFFFF"/>
                </a:solidFill>
                <a:latin typeface="Franklin Gothic Medium"/>
                <a:cs typeface="Franklin Gothic Medium"/>
              </a:rPr>
              <a:t>tidak</a:t>
            </a:r>
            <a:r>
              <a:rPr sz="4600" spc="-20" dirty="0">
                <a:solidFill>
                  <a:srgbClr val="FFFFFF"/>
                </a:solidFill>
                <a:latin typeface="Franklin Gothic Medium"/>
                <a:cs typeface="Franklin Gothic Medium"/>
              </a:rPr>
              <a:t> </a:t>
            </a:r>
            <a:r>
              <a:rPr sz="4600" spc="-55" dirty="0">
                <a:solidFill>
                  <a:srgbClr val="FFFFFF"/>
                </a:solidFill>
                <a:latin typeface="Franklin Gothic Medium"/>
                <a:cs typeface="Franklin Gothic Medium"/>
              </a:rPr>
              <a:t>cukup</a:t>
            </a:r>
            <a:r>
              <a:rPr sz="4600" spc="-15" dirty="0">
                <a:solidFill>
                  <a:srgbClr val="FFFFFF"/>
                </a:solidFill>
                <a:latin typeface="Franklin Gothic Medium"/>
                <a:cs typeface="Franklin Gothic Medium"/>
              </a:rPr>
              <a:t> </a:t>
            </a:r>
            <a:r>
              <a:rPr sz="4600" spc="-75" dirty="0">
                <a:solidFill>
                  <a:srgbClr val="FFFFFF"/>
                </a:solidFill>
                <a:latin typeface="Franklin Gothic Medium"/>
                <a:cs typeface="Franklin Gothic Medium"/>
              </a:rPr>
              <a:t>sampai </a:t>
            </a:r>
            <a:r>
              <a:rPr sz="4600" spc="-1135" dirty="0">
                <a:solidFill>
                  <a:srgbClr val="FFFFFF"/>
                </a:solidFill>
                <a:latin typeface="Franklin Gothic Medium"/>
                <a:cs typeface="Franklin Gothic Medium"/>
              </a:rPr>
              <a:t> </a:t>
            </a:r>
            <a:r>
              <a:rPr sz="4600" spc="-15" dirty="0">
                <a:solidFill>
                  <a:srgbClr val="FFFFFF"/>
                </a:solidFill>
                <a:latin typeface="Franklin Gothic Medium"/>
                <a:cs typeface="Franklin Gothic Medium"/>
              </a:rPr>
              <a:t>disitu,</a:t>
            </a:r>
            <a:r>
              <a:rPr sz="4600" spc="-30" dirty="0">
                <a:solidFill>
                  <a:srgbClr val="FFFFFF"/>
                </a:solidFill>
                <a:latin typeface="Franklin Gothic Medium"/>
                <a:cs typeface="Franklin Gothic Medium"/>
              </a:rPr>
              <a:t> </a:t>
            </a:r>
            <a:r>
              <a:rPr sz="4600" spc="-35" dirty="0">
                <a:solidFill>
                  <a:srgbClr val="FFFFFF"/>
                </a:solidFill>
                <a:latin typeface="Franklin Gothic Medium"/>
                <a:cs typeface="Franklin Gothic Medium"/>
              </a:rPr>
              <a:t>ada</a:t>
            </a:r>
            <a:r>
              <a:rPr sz="4600" spc="-20" dirty="0">
                <a:solidFill>
                  <a:srgbClr val="FFFFFF"/>
                </a:solidFill>
                <a:latin typeface="Franklin Gothic Medium"/>
                <a:cs typeface="Franklin Gothic Medium"/>
              </a:rPr>
              <a:t> </a:t>
            </a:r>
            <a:r>
              <a:rPr sz="4600" spc="-30" dirty="0">
                <a:solidFill>
                  <a:srgbClr val="FFFFFF"/>
                </a:solidFill>
                <a:latin typeface="Franklin Gothic Medium"/>
                <a:cs typeface="Franklin Gothic Medium"/>
              </a:rPr>
              <a:t>hal-hal</a:t>
            </a:r>
            <a:r>
              <a:rPr sz="4600" spc="-35" dirty="0">
                <a:solidFill>
                  <a:srgbClr val="FFFFFF"/>
                </a:solidFill>
                <a:latin typeface="Franklin Gothic Medium"/>
                <a:cs typeface="Franklin Gothic Medium"/>
              </a:rPr>
              <a:t> </a:t>
            </a:r>
            <a:r>
              <a:rPr sz="4600" spc="-45" dirty="0">
                <a:solidFill>
                  <a:srgbClr val="FFFFFF"/>
                </a:solidFill>
                <a:latin typeface="Franklin Gothic Medium"/>
                <a:cs typeface="Franklin Gothic Medium"/>
              </a:rPr>
              <a:t>lain</a:t>
            </a:r>
            <a:r>
              <a:rPr sz="4600" spc="-25" dirty="0">
                <a:solidFill>
                  <a:srgbClr val="FFFFFF"/>
                </a:solidFill>
                <a:latin typeface="Franklin Gothic Medium"/>
                <a:cs typeface="Franklin Gothic Medium"/>
              </a:rPr>
              <a:t> </a:t>
            </a:r>
            <a:r>
              <a:rPr sz="4600" spc="-80" dirty="0">
                <a:solidFill>
                  <a:srgbClr val="FFFFFF"/>
                </a:solidFill>
                <a:latin typeface="Franklin Gothic Medium"/>
                <a:cs typeface="Franklin Gothic Medium"/>
              </a:rPr>
              <a:t>yang</a:t>
            </a:r>
            <a:r>
              <a:rPr sz="4600" spc="-25" dirty="0">
                <a:solidFill>
                  <a:srgbClr val="FFFFFF"/>
                </a:solidFill>
                <a:latin typeface="Franklin Gothic Medium"/>
                <a:cs typeface="Franklin Gothic Medium"/>
              </a:rPr>
              <a:t> </a:t>
            </a:r>
            <a:r>
              <a:rPr sz="4600" spc="-60" dirty="0">
                <a:solidFill>
                  <a:srgbClr val="FFFFFF"/>
                </a:solidFill>
                <a:latin typeface="Franklin Gothic Medium"/>
                <a:cs typeface="Franklin Gothic Medium"/>
              </a:rPr>
              <a:t>juga </a:t>
            </a:r>
            <a:r>
              <a:rPr sz="4600" spc="-55" dirty="0">
                <a:solidFill>
                  <a:srgbClr val="FFFFFF"/>
                </a:solidFill>
                <a:latin typeface="Franklin Gothic Medium"/>
                <a:cs typeface="Franklin Gothic Medium"/>
              </a:rPr>
              <a:t> </a:t>
            </a:r>
            <a:r>
              <a:rPr sz="4600" spc="-25" dirty="0">
                <a:solidFill>
                  <a:srgbClr val="FFFFFF"/>
                </a:solidFill>
                <a:latin typeface="Franklin Gothic Medium"/>
                <a:cs typeface="Franklin Gothic Medium"/>
              </a:rPr>
              <a:t>perlu</a:t>
            </a:r>
            <a:r>
              <a:rPr sz="4600" spc="-40" dirty="0">
                <a:solidFill>
                  <a:srgbClr val="FFFFFF"/>
                </a:solidFill>
                <a:latin typeface="Franklin Gothic Medium"/>
                <a:cs typeface="Franklin Gothic Medium"/>
              </a:rPr>
              <a:t> </a:t>
            </a:r>
            <a:r>
              <a:rPr sz="4600" spc="-35" dirty="0">
                <a:solidFill>
                  <a:srgbClr val="FFFFFF"/>
                </a:solidFill>
                <a:latin typeface="Franklin Gothic Medium"/>
                <a:cs typeface="Franklin Gothic Medium"/>
              </a:rPr>
              <a:t>di</a:t>
            </a:r>
            <a:r>
              <a:rPr sz="4600" dirty="0">
                <a:solidFill>
                  <a:srgbClr val="FFFFFF"/>
                </a:solidFill>
                <a:latin typeface="Franklin Gothic Medium"/>
                <a:cs typeface="Franklin Gothic Medium"/>
              </a:rPr>
              <a:t> </a:t>
            </a:r>
            <a:r>
              <a:rPr sz="4600" spc="-50" dirty="0">
                <a:solidFill>
                  <a:srgbClr val="FFFFFF"/>
                </a:solidFill>
                <a:latin typeface="Franklin Gothic Medium"/>
                <a:cs typeface="Franklin Gothic Medium"/>
              </a:rPr>
              <a:t>perhatikan</a:t>
            </a:r>
            <a:r>
              <a:rPr sz="4600" spc="-40" dirty="0">
                <a:solidFill>
                  <a:srgbClr val="FFFFFF"/>
                </a:solidFill>
                <a:latin typeface="Franklin Gothic Medium"/>
                <a:cs typeface="Franklin Gothic Medium"/>
              </a:rPr>
              <a:t> </a:t>
            </a:r>
            <a:r>
              <a:rPr sz="4600" spc="-35" dirty="0">
                <a:solidFill>
                  <a:srgbClr val="FFFFFF"/>
                </a:solidFill>
                <a:latin typeface="Franklin Gothic Medium"/>
                <a:cs typeface="Franklin Gothic Medium"/>
              </a:rPr>
              <a:t>untuk </a:t>
            </a:r>
            <a:r>
              <a:rPr sz="4600" spc="-30" dirty="0">
                <a:solidFill>
                  <a:srgbClr val="FFFFFF"/>
                </a:solidFill>
                <a:latin typeface="Franklin Gothic Medium"/>
                <a:cs typeface="Franklin Gothic Medium"/>
              </a:rPr>
              <a:t> </a:t>
            </a:r>
            <a:r>
              <a:rPr sz="4600" spc="-70" dirty="0">
                <a:solidFill>
                  <a:srgbClr val="FFFFFF"/>
                </a:solidFill>
                <a:latin typeface="Franklin Gothic Medium"/>
                <a:cs typeface="Franklin Gothic Medium"/>
              </a:rPr>
              <a:t>mendukung</a:t>
            </a:r>
            <a:r>
              <a:rPr sz="4600" spc="-35" dirty="0">
                <a:solidFill>
                  <a:srgbClr val="FFFFFF"/>
                </a:solidFill>
                <a:latin typeface="Franklin Gothic Medium"/>
                <a:cs typeface="Franklin Gothic Medium"/>
              </a:rPr>
              <a:t> </a:t>
            </a:r>
            <a:r>
              <a:rPr sz="4600" spc="-70" dirty="0">
                <a:solidFill>
                  <a:srgbClr val="FFFFFF"/>
                </a:solidFill>
                <a:latin typeface="Franklin Gothic Medium"/>
                <a:cs typeface="Franklin Gothic Medium"/>
              </a:rPr>
              <a:t>kantor</a:t>
            </a:r>
            <a:r>
              <a:rPr sz="4600" spc="-30" dirty="0">
                <a:solidFill>
                  <a:srgbClr val="FFFFFF"/>
                </a:solidFill>
                <a:latin typeface="Franklin Gothic Medium"/>
                <a:cs typeface="Franklin Gothic Medium"/>
              </a:rPr>
              <a:t> </a:t>
            </a:r>
            <a:r>
              <a:rPr sz="4600" spc="-100" dirty="0">
                <a:solidFill>
                  <a:srgbClr val="FFFFFF"/>
                </a:solidFill>
                <a:latin typeface="Franklin Gothic Medium"/>
                <a:cs typeface="Franklin Gothic Medium"/>
              </a:rPr>
              <a:t>hukumnya </a:t>
            </a:r>
            <a:r>
              <a:rPr sz="4600" spc="-95" dirty="0">
                <a:solidFill>
                  <a:srgbClr val="FFFFFF"/>
                </a:solidFill>
                <a:latin typeface="Franklin Gothic Medium"/>
                <a:cs typeface="Franklin Gothic Medium"/>
              </a:rPr>
              <a:t> </a:t>
            </a:r>
            <a:r>
              <a:rPr sz="4600" spc="-5" dirty="0">
                <a:solidFill>
                  <a:srgbClr val="FFFFFF"/>
                </a:solidFill>
                <a:latin typeface="Franklin Gothic Medium"/>
                <a:cs typeface="Franklin Gothic Medium"/>
              </a:rPr>
              <a:t>sukses</a:t>
            </a:r>
            <a:r>
              <a:rPr sz="4600" dirty="0">
                <a:solidFill>
                  <a:srgbClr val="FFFFFF"/>
                </a:solidFill>
                <a:latin typeface="Franklin Gothic Medium"/>
                <a:cs typeface="Franklin Gothic Medium"/>
              </a:rPr>
              <a:t> </a:t>
            </a:r>
            <a:r>
              <a:rPr sz="4600" spc="-20" dirty="0">
                <a:solidFill>
                  <a:srgbClr val="FFFFFF"/>
                </a:solidFill>
                <a:latin typeface="Franklin Gothic Medium"/>
                <a:cs typeface="Franklin Gothic Medium"/>
              </a:rPr>
              <a:t>dan</a:t>
            </a:r>
            <a:r>
              <a:rPr sz="4600" spc="-15" dirty="0">
                <a:solidFill>
                  <a:srgbClr val="FFFFFF"/>
                </a:solidFill>
                <a:latin typeface="Franklin Gothic Medium"/>
                <a:cs typeface="Franklin Gothic Medium"/>
              </a:rPr>
              <a:t> </a:t>
            </a:r>
            <a:r>
              <a:rPr sz="4600" spc="-10" dirty="0">
                <a:solidFill>
                  <a:srgbClr val="FFFFFF"/>
                </a:solidFill>
                <a:latin typeface="Franklin Gothic Medium"/>
                <a:cs typeface="Franklin Gothic Medium"/>
              </a:rPr>
              <a:t>bertahan</a:t>
            </a:r>
            <a:r>
              <a:rPr sz="4600" spc="-30" dirty="0">
                <a:solidFill>
                  <a:srgbClr val="FFFFFF"/>
                </a:solidFill>
                <a:latin typeface="Franklin Gothic Medium"/>
                <a:cs typeface="Franklin Gothic Medium"/>
              </a:rPr>
              <a:t> </a:t>
            </a:r>
            <a:r>
              <a:rPr sz="4600" spc="-105" dirty="0">
                <a:solidFill>
                  <a:srgbClr val="FFFFFF"/>
                </a:solidFill>
                <a:latin typeface="Franklin Gothic Medium"/>
                <a:cs typeface="Franklin Gothic Medium"/>
              </a:rPr>
              <a:t>lama</a:t>
            </a:r>
            <a:endParaRPr sz="4600">
              <a:latin typeface="Franklin Gothic Medium"/>
              <a:cs typeface="Franklin Gothic Medium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457200" y="121920"/>
            <a:ext cx="8382000" cy="1478280"/>
          </a:xfrm>
          <a:custGeom>
            <a:avLst/>
            <a:gdLst/>
            <a:ahLst/>
            <a:cxnLst/>
            <a:rect l="l" t="t" r="r" b="b"/>
            <a:pathLst>
              <a:path w="8382000" h="1478280">
                <a:moveTo>
                  <a:pt x="8382000" y="0"/>
                </a:moveTo>
                <a:lnTo>
                  <a:pt x="0" y="0"/>
                </a:lnTo>
                <a:lnTo>
                  <a:pt x="0" y="1478279"/>
                </a:lnTo>
                <a:lnTo>
                  <a:pt x="8382000" y="1478279"/>
                </a:lnTo>
                <a:lnTo>
                  <a:pt x="8382000" y="0"/>
                </a:lnTo>
                <a:close/>
              </a:path>
            </a:pathLst>
          </a:custGeom>
          <a:solidFill>
            <a:srgbClr val="001F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923645" y="479882"/>
            <a:ext cx="7458075" cy="72834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4600" spc="-10" dirty="0">
                <a:latin typeface="Franklin Gothic Medium"/>
                <a:cs typeface="Franklin Gothic Medium"/>
              </a:rPr>
              <a:t>Tips</a:t>
            </a:r>
            <a:r>
              <a:rPr sz="4600" spc="-25" dirty="0">
                <a:latin typeface="Franklin Gothic Medium"/>
                <a:cs typeface="Franklin Gothic Medium"/>
              </a:rPr>
              <a:t> </a:t>
            </a:r>
            <a:r>
              <a:rPr sz="4600" spc="-35" dirty="0">
                <a:latin typeface="Franklin Gothic Medium"/>
                <a:cs typeface="Franklin Gothic Medium"/>
              </a:rPr>
              <a:t>Mengelola</a:t>
            </a:r>
            <a:r>
              <a:rPr sz="4600" spc="-55" dirty="0">
                <a:latin typeface="Franklin Gothic Medium"/>
                <a:cs typeface="Franklin Gothic Medium"/>
              </a:rPr>
              <a:t> </a:t>
            </a:r>
            <a:r>
              <a:rPr sz="4600" spc="-30" dirty="0">
                <a:latin typeface="Franklin Gothic Medium"/>
                <a:cs typeface="Franklin Gothic Medium"/>
              </a:rPr>
              <a:t>Kantor</a:t>
            </a:r>
            <a:r>
              <a:rPr sz="4600" spc="-65" dirty="0">
                <a:latin typeface="Franklin Gothic Medium"/>
                <a:cs typeface="Franklin Gothic Medium"/>
              </a:rPr>
              <a:t> </a:t>
            </a:r>
            <a:r>
              <a:rPr sz="4600" spc="-100" dirty="0">
                <a:latin typeface="Franklin Gothic Medium"/>
                <a:cs typeface="Franklin Gothic Medium"/>
              </a:rPr>
              <a:t>Hukum</a:t>
            </a:r>
            <a:endParaRPr sz="4600">
              <a:latin typeface="Franklin Gothic Medium"/>
              <a:cs typeface="Franklin Gothic Medium"/>
            </a:endParaRPr>
          </a:p>
        </p:txBody>
      </p:sp>
      <p:grpSp>
        <p:nvGrpSpPr>
          <p:cNvPr id="4" name="object 4"/>
          <p:cNvGrpSpPr/>
          <p:nvPr/>
        </p:nvGrpSpPr>
        <p:grpSpPr>
          <a:xfrm>
            <a:off x="384047" y="1526987"/>
            <a:ext cx="8526780" cy="5250180"/>
            <a:chOff x="384047" y="1526987"/>
            <a:chExt cx="8526780" cy="5250180"/>
          </a:xfrm>
        </p:grpSpPr>
        <p:pic>
          <p:nvPicPr>
            <p:cNvPr id="5" name="object 5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384047" y="1526987"/>
              <a:ext cx="8526526" cy="5250053"/>
            </a:xfrm>
            <a:prstGeom prst="rect">
              <a:avLst/>
            </a:prstGeom>
          </p:spPr>
        </p:pic>
        <p:pic>
          <p:nvPicPr>
            <p:cNvPr id="6" name="object 6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58723" y="1601723"/>
              <a:ext cx="8382000" cy="5105400"/>
            </a:xfrm>
            <a:prstGeom prst="rect">
              <a:avLst/>
            </a:prstGeom>
          </p:spPr>
        </p:pic>
        <p:sp>
          <p:nvSpPr>
            <p:cNvPr id="7" name="object 7"/>
            <p:cNvSpPr/>
            <p:nvPr/>
          </p:nvSpPr>
          <p:spPr>
            <a:xfrm>
              <a:off x="458723" y="1601723"/>
              <a:ext cx="8382000" cy="5105400"/>
            </a:xfrm>
            <a:custGeom>
              <a:avLst/>
              <a:gdLst/>
              <a:ahLst/>
              <a:cxnLst/>
              <a:rect l="l" t="t" r="r" b="b"/>
              <a:pathLst>
                <a:path w="8382000" h="5105400">
                  <a:moveTo>
                    <a:pt x="0" y="5105400"/>
                  </a:moveTo>
                  <a:lnTo>
                    <a:pt x="8382000" y="5105400"/>
                  </a:lnTo>
                  <a:lnTo>
                    <a:pt x="8382000" y="0"/>
                  </a:lnTo>
                  <a:lnTo>
                    <a:pt x="0" y="0"/>
                  </a:lnTo>
                  <a:lnTo>
                    <a:pt x="0" y="5105400"/>
                  </a:lnTo>
                  <a:close/>
                </a:path>
              </a:pathLst>
            </a:custGeom>
            <a:ln w="914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8" name="object 8"/>
          <p:cNvSpPr txBox="1"/>
          <p:nvPr/>
        </p:nvSpPr>
        <p:spPr>
          <a:xfrm>
            <a:off x="572820" y="1618564"/>
            <a:ext cx="8098155" cy="380809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396240" marR="5080" indent="-384175">
              <a:lnSpc>
                <a:spcPct val="100000"/>
              </a:lnSpc>
              <a:spcBef>
                <a:spcPts val="110"/>
              </a:spcBef>
            </a:pPr>
            <a:r>
              <a:rPr sz="3200" spc="-20" dirty="0">
                <a:solidFill>
                  <a:srgbClr val="6D9FAF"/>
                </a:solidFill>
                <a:latin typeface="Cambria"/>
                <a:cs typeface="Cambria"/>
              </a:rPr>
              <a:t>⦿</a:t>
            </a:r>
            <a:r>
              <a:rPr sz="4000" spc="-20" dirty="0">
                <a:latin typeface="Arial MT"/>
                <a:cs typeface="Arial MT"/>
              </a:rPr>
              <a:t>Pertama </a:t>
            </a:r>
            <a:r>
              <a:rPr sz="4000" spc="5" dirty="0">
                <a:latin typeface="Arial MT"/>
                <a:cs typeface="Arial MT"/>
              </a:rPr>
              <a:t>yang harus diperhatikan </a:t>
            </a:r>
            <a:r>
              <a:rPr sz="4000" spc="10" dirty="0">
                <a:latin typeface="Arial MT"/>
                <a:cs typeface="Arial MT"/>
              </a:rPr>
              <a:t> </a:t>
            </a:r>
            <a:r>
              <a:rPr sz="4000" dirty="0">
                <a:latin typeface="Arial MT"/>
                <a:cs typeface="Arial MT"/>
              </a:rPr>
              <a:t>adalah</a:t>
            </a:r>
            <a:r>
              <a:rPr sz="4000" spc="-40" dirty="0">
                <a:latin typeface="Arial MT"/>
                <a:cs typeface="Arial MT"/>
              </a:rPr>
              <a:t> </a:t>
            </a:r>
            <a:r>
              <a:rPr sz="4000" spc="5" dirty="0">
                <a:latin typeface="Arial MT"/>
                <a:cs typeface="Arial MT"/>
              </a:rPr>
              <a:t>menentukan</a:t>
            </a:r>
            <a:r>
              <a:rPr sz="4000" spc="-60" dirty="0">
                <a:latin typeface="Arial MT"/>
                <a:cs typeface="Arial MT"/>
              </a:rPr>
              <a:t> </a:t>
            </a:r>
            <a:r>
              <a:rPr sz="4000" dirty="0">
                <a:latin typeface="Arial MT"/>
                <a:cs typeface="Arial MT"/>
              </a:rPr>
              <a:t>bentuk</a:t>
            </a:r>
            <a:r>
              <a:rPr sz="4000" spc="-40" dirty="0">
                <a:latin typeface="Arial MT"/>
                <a:cs typeface="Arial MT"/>
              </a:rPr>
              <a:t> </a:t>
            </a:r>
            <a:r>
              <a:rPr sz="4000" spc="5" dirty="0">
                <a:latin typeface="Arial MT"/>
                <a:cs typeface="Arial MT"/>
              </a:rPr>
              <a:t>kantor </a:t>
            </a:r>
            <a:r>
              <a:rPr sz="4000" spc="-1095" dirty="0">
                <a:latin typeface="Arial MT"/>
                <a:cs typeface="Arial MT"/>
              </a:rPr>
              <a:t> </a:t>
            </a:r>
            <a:r>
              <a:rPr sz="4000" dirty="0">
                <a:latin typeface="Arial MT"/>
                <a:cs typeface="Arial MT"/>
              </a:rPr>
              <a:t>yang</a:t>
            </a:r>
            <a:r>
              <a:rPr sz="4000" spc="-5" dirty="0">
                <a:latin typeface="Arial MT"/>
                <a:cs typeface="Arial MT"/>
              </a:rPr>
              <a:t> </a:t>
            </a:r>
            <a:r>
              <a:rPr sz="4000" dirty="0">
                <a:latin typeface="Arial MT"/>
                <a:cs typeface="Arial MT"/>
              </a:rPr>
              <a:t>diinginkan.</a:t>
            </a:r>
            <a:endParaRPr sz="4000">
              <a:latin typeface="Arial MT"/>
              <a:cs typeface="Arial MT"/>
            </a:endParaRPr>
          </a:p>
          <a:p>
            <a:pPr marL="396240" marR="403225" indent="-384175">
              <a:lnSpc>
                <a:spcPct val="100000"/>
              </a:lnSpc>
              <a:spcBef>
                <a:spcPts val="965"/>
              </a:spcBef>
            </a:pPr>
            <a:r>
              <a:rPr sz="3200" spc="-15" dirty="0">
                <a:solidFill>
                  <a:srgbClr val="6D9FAF"/>
                </a:solidFill>
                <a:latin typeface="Cambria"/>
                <a:cs typeface="Cambria"/>
              </a:rPr>
              <a:t>⦿</a:t>
            </a:r>
            <a:r>
              <a:rPr sz="4000" spc="-15" dirty="0">
                <a:latin typeface="Arial MT"/>
                <a:cs typeface="Arial MT"/>
              </a:rPr>
              <a:t>Perorangan </a:t>
            </a:r>
            <a:r>
              <a:rPr sz="4000" dirty="0">
                <a:latin typeface="Arial MT"/>
                <a:cs typeface="Arial MT"/>
              </a:rPr>
              <a:t>atau </a:t>
            </a:r>
            <a:r>
              <a:rPr sz="4000" spc="5" dirty="0">
                <a:latin typeface="Arial MT"/>
                <a:cs typeface="Arial MT"/>
              </a:rPr>
              <a:t>Perkumpulan </a:t>
            </a:r>
            <a:r>
              <a:rPr sz="4000" spc="10" dirty="0">
                <a:latin typeface="Arial MT"/>
                <a:cs typeface="Arial MT"/>
              </a:rPr>
              <a:t> </a:t>
            </a:r>
            <a:r>
              <a:rPr sz="4000" dirty="0">
                <a:latin typeface="Arial MT"/>
                <a:cs typeface="Arial MT"/>
              </a:rPr>
              <a:t>yang</a:t>
            </a:r>
            <a:r>
              <a:rPr sz="4000" spc="-20" dirty="0">
                <a:latin typeface="Arial MT"/>
                <a:cs typeface="Arial MT"/>
              </a:rPr>
              <a:t> </a:t>
            </a:r>
            <a:r>
              <a:rPr sz="4000" dirty="0">
                <a:latin typeface="Arial MT"/>
                <a:cs typeface="Arial MT"/>
              </a:rPr>
              <a:t>didaftarkan</a:t>
            </a:r>
            <a:r>
              <a:rPr sz="4000" spc="-70" dirty="0">
                <a:latin typeface="Arial MT"/>
                <a:cs typeface="Arial MT"/>
              </a:rPr>
              <a:t> </a:t>
            </a:r>
            <a:r>
              <a:rPr sz="4000" spc="5" dirty="0">
                <a:latin typeface="Arial MT"/>
                <a:cs typeface="Arial MT"/>
              </a:rPr>
              <a:t>sebagai</a:t>
            </a:r>
            <a:r>
              <a:rPr sz="4000" spc="-65" dirty="0">
                <a:latin typeface="Arial MT"/>
                <a:cs typeface="Arial MT"/>
              </a:rPr>
              <a:t> </a:t>
            </a:r>
            <a:r>
              <a:rPr sz="4000" spc="5" dirty="0">
                <a:latin typeface="Arial MT"/>
                <a:cs typeface="Arial MT"/>
              </a:rPr>
              <a:t>Badan </a:t>
            </a:r>
            <a:r>
              <a:rPr sz="4000" spc="-1100" dirty="0">
                <a:latin typeface="Arial MT"/>
                <a:cs typeface="Arial MT"/>
              </a:rPr>
              <a:t> </a:t>
            </a:r>
            <a:r>
              <a:rPr sz="4000" spc="5" dirty="0">
                <a:latin typeface="Arial MT"/>
                <a:cs typeface="Arial MT"/>
              </a:rPr>
              <a:t>Hukum.</a:t>
            </a:r>
            <a:r>
              <a:rPr sz="4000" spc="-50" dirty="0">
                <a:latin typeface="Arial MT"/>
                <a:cs typeface="Arial MT"/>
              </a:rPr>
              <a:t> </a:t>
            </a:r>
            <a:r>
              <a:rPr sz="4000" spc="5" dirty="0">
                <a:latin typeface="Arial MT"/>
                <a:cs typeface="Arial MT"/>
              </a:rPr>
              <a:t>Mengapa?</a:t>
            </a:r>
            <a:endParaRPr sz="40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4904" y="1136853"/>
            <a:ext cx="8313293" cy="4503293"/>
          </a:xfrm>
          <a:prstGeom prst="rect">
            <a:avLst/>
          </a:prstGeom>
        </p:spPr>
      </p:pic>
      <p:sp>
        <p:nvSpPr>
          <p:cNvPr id="3" name="object 3"/>
          <p:cNvSpPr txBox="1"/>
          <p:nvPr/>
        </p:nvSpPr>
        <p:spPr>
          <a:xfrm>
            <a:off x="572820" y="1152077"/>
            <a:ext cx="7920355" cy="3593465"/>
          </a:xfrm>
          <a:prstGeom prst="rect">
            <a:avLst/>
          </a:prstGeom>
        </p:spPr>
        <p:txBody>
          <a:bodyPr vert="horz" wrap="square" lIns="0" tIns="104139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819"/>
              </a:spcBef>
            </a:pPr>
            <a:r>
              <a:rPr sz="2400" spc="-260" dirty="0">
                <a:solidFill>
                  <a:srgbClr val="6D9FAF"/>
                </a:solidFill>
                <a:latin typeface="Cambria"/>
                <a:cs typeface="Cambria"/>
              </a:rPr>
              <a:t>⦿</a:t>
            </a:r>
            <a:r>
              <a:rPr sz="2400" spc="-195" dirty="0">
                <a:solidFill>
                  <a:srgbClr val="6D9FAF"/>
                </a:solidFill>
                <a:latin typeface="Cambria"/>
                <a:cs typeface="Cambria"/>
              </a:rPr>
              <a:t> </a:t>
            </a:r>
            <a:r>
              <a:rPr sz="3000" spc="5" dirty="0">
                <a:solidFill>
                  <a:srgbClr val="FF0000"/>
                </a:solidFill>
                <a:latin typeface="Arial MT"/>
                <a:cs typeface="Arial MT"/>
              </a:rPr>
              <a:t>Masalah</a:t>
            </a:r>
            <a:r>
              <a:rPr sz="3000" spc="-95" dirty="0">
                <a:solidFill>
                  <a:srgbClr val="FF0000"/>
                </a:solidFill>
                <a:latin typeface="Arial MT"/>
                <a:cs typeface="Arial MT"/>
              </a:rPr>
              <a:t> </a:t>
            </a:r>
            <a:r>
              <a:rPr sz="3000" dirty="0">
                <a:solidFill>
                  <a:srgbClr val="FF0000"/>
                </a:solidFill>
                <a:latin typeface="Arial MT"/>
                <a:cs typeface="Arial MT"/>
              </a:rPr>
              <a:t>ini</a:t>
            </a:r>
            <a:r>
              <a:rPr sz="3000" spc="-25" dirty="0">
                <a:solidFill>
                  <a:srgbClr val="FF0000"/>
                </a:solidFill>
                <a:latin typeface="Arial MT"/>
                <a:cs typeface="Arial MT"/>
              </a:rPr>
              <a:t> </a:t>
            </a:r>
            <a:r>
              <a:rPr sz="3000" dirty="0">
                <a:solidFill>
                  <a:srgbClr val="FF0000"/>
                </a:solidFill>
                <a:latin typeface="Arial MT"/>
                <a:cs typeface="Arial MT"/>
              </a:rPr>
              <a:t>sangat</a:t>
            </a:r>
            <a:r>
              <a:rPr sz="3000" spc="-70" dirty="0">
                <a:solidFill>
                  <a:srgbClr val="FF0000"/>
                </a:solidFill>
                <a:latin typeface="Arial MT"/>
                <a:cs typeface="Arial MT"/>
              </a:rPr>
              <a:t> </a:t>
            </a:r>
            <a:r>
              <a:rPr sz="3000" dirty="0">
                <a:solidFill>
                  <a:srgbClr val="FF0000"/>
                </a:solidFill>
                <a:latin typeface="Arial MT"/>
                <a:cs typeface="Arial MT"/>
              </a:rPr>
              <a:t>berdampak,</a:t>
            </a:r>
            <a:endParaRPr sz="3000">
              <a:latin typeface="Arial MT"/>
              <a:cs typeface="Arial MT"/>
            </a:endParaRPr>
          </a:p>
          <a:p>
            <a:pPr marL="396240" marR="5080" indent="-384175">
              <a:lnSpc>
                <a:spcPct val="100000"/>
              </a:lnSpc>
              <a:spcBef>
                <a:spcPts val="720"/>
              </a:spcBef>
            </a:pPr>
            <a:r>
              <a:rPr sz="2400" spc="-260" dirty="0">
                <a:solidFill>
                  <a:srgbClr val="6D9FAF"/>
                </a:solidFill>
                <a:latin typeface="Cambria"/>
                <a:cs typeface="Cambria"/>
              </a:rPr>
              <a:t>⦿</a:t>
            </a:r>
            <a:r>
              <a:rPr sz="2400" spc="-185" dirty="0">
                <a:solidFill>
                  <a:srgbClr val="6D9FAF"/>
                </a:solidFill>
                <a:latin typeface="Cambria"/>
                <a:cs typeface="Cambria"/>
              </a:rPr>
              <a:t> </a:t>
            </a:r>
            <a:r>
              <a:rPr sz="3000" dirty="0">
                <a:solidFill>
                  <a:srgbClr val="FF0000"/>
                </a:solidFill>
                <a:latin typeface="Arial MT"/>
                <a:cs typeface="Arial MT"/>
              </a:rPr>
              <a:t>Hal</a:t>
            </a:r>
            <a:r>
              <a:rPr sz="3000" spc="-20" dirty="0">
                <a:solidFill>
                  <a:srgbClr val="FF0000"/>
                </a:solidFill>
                <a:latin typeface="Arial MT"/>
                <a:cs typeface="Arial MT"/>
              </a:rPr>
              <a:t> </a:t>
            </a:r>
            <a:r>
              <a:rPr sz="3000" dirty="0">
                <a:solidFill>
                  <a:srgbClr val="FF0000"/>
                </a:solidFill>
                <a:latin typeface="Arial MT"/>
                <a:cs typeface="Arial MT"/>
              </a:rPr>
              <a:t>ini</a:t>
            </a:r>
            <a:r>
              <a:rPr sz="3000" spc="-40" dirty="0">
                <a:solidFill>
                  <a:srgbClr val="FF0000"/>
                </a:solidFill>
                <a:latin typeface="Arial MT"/>
                <a:cs typeface="Arial MT"/>
              </a:rPr>
              <a:t> </a:t>
            </a:r>
            <a:r>
              <a:rPr sz="3000" spc="5" dirty="0">
                <a:solidFill>
                  <a:srgbClr val="FF0000"/>
                </a:solidFill>
                <a:latin typeface="Arial MT"/>
                <a:cs typeface="Arial MT"/>
              </a:rPr>
              <a:t>terkait</a:t>
            </a:r>
            <a:r>
              <a:rPr sz="3000" spc="-55" dirty="0">
                <a:solidFill>
                  <a:srgbClr val="FF0000"/>
                </a:solidFill>
                <a:latin typeface="Arial MT"/>
                <a:cs typeface="Arial MT"/>
              </a:rPr>
              <a:t> </a:t>
            </a:r>
            <a:r>
              <a:rPr sz="3000" spc="5" dirty="0">
                <a:solidFill>
                  <a:srgbClr val="FF0000"/>
                </a:solidFill>
                <a:latin typeface="Arial MT"/>
                <a:cs typeface="Arial MT"/>
              </a:rPr>
              <a:t>ketaatan</a:t>
            </a:r>
            <a:r>
              <a:rPr sz="3000" spc="-85" dirty="0">
                <a:solidFill>
                  <a:srgbClr val="FF0000"/>
                </a:solidFill>
                <a:latin typeface="Arial MT"/>
                <a:cs typeface="Arial MT"/>
              </a:rPr>
              <a:t> </a:t>
            </a:r>
            <a:r>
              <a:rPr sz="3000" dirty="0">
                <a:solidFill>
                  <a:srgbClr val="FF0000"/>
                </a:solidFill>
                <a:latin typeface="Arial MT"/>
                <a:cs typeface="Arial MT"/>
              </a:rPr>
              <a:t>kita</a:t>
            </a:r>
            <a:r>
              <a:rPr sz="3000" spc="-20" dirty="0">
                <a:solidFill>
                  <a:srgbClr val="FF0000"/>
                </a:solidFill>
                <a:latin typeface="Arial MT"/>
                <a:cs typeface="Arial MT"/>
              </a:rPr>
              <a:t> </a:t>
            </a:r>
            <a:r>
              <a:rPr sz="3000" spc="5" dirty="0">
                <a:solidFill>
                  <a:srgbClr val="FF0000"/>
                </a:solidFill>
                <a:latin typeface="Arial MT"/>
                <a:cs typeface="Arial MT"/>
              </a:rPr>
              <a:t>dalam</a:t>
            </a:r>
            <a:r>
              <a:rPr sz="3000" spc="-70" dirty="0">
                <a:solidFill>
                  <a:srgbClr val="FF0000"/>
                </a:solidFill>
                <a:latin typeface="Arial MT"/>
                <a:cs typeface="Arial MT"/>
              </a:rPr>
              <a:t> </a:t>
            </a:r>
            <a:r>
              <a:rPr sz="3000" spc="-5" dirty="0">
                <a:solidFill>
                  <a:srgbClr val="FF0000"/>
                </a:solidFill>
                <a:latin typeface="Arial MT"/>
                <a:cs typeface="Arial MT"/>
              </a:rPr>
              <a:t>membayar </a:t>
            </a:r>
            <a:r>
              <a:rPr sz="3000" spc="-819" dirty="0">
                <a:solidFill>
                  <a:srgbClr val="FF0000"/>
                </a:solidFill>
                <a:latin typeface="Arial MT"/>
                <a:cs typeface="Arial MT"/>
              </a:rPr>
              <a:t> </a:t>
            </a:r>
            <a:r>
              <a:rPr sz="3000" dirty="0">
                <a:solidFill>
                  <a:srgbClr val="FF0000"/>
                </a:solidFill>
                <a:latin typeface="Arial MT"/>
                <a:cs typeface="Arial MT"/>
              </a:rPr>
              <a:t>Pajak, kalau perorangan bagaimana </a:t>
            </a:r>
            <a:r>
              <a:rPr sz="3000" spc="5" dirty="0">
                <a:solidFill>
                  <a:srgbClr val="FF0000"/>
                </a:solidFill>
                <a:latin typeface="Arial MT"/>
                <a:cs typeface="Arial MT"/>
              </a:rPr>
              <a:t> </a:t>
            </a:r>
            <a:r>
              <a:rPr sz="3000" spc="-5" dirty="0">
                <a:solidFill>
                  <a:srgbClr val="FF0000"/>
                </a:solidFill>
                <a:latin typeface="Arial MT"/>
                <a:cs typeface="Arial MT"/>
              </a:rPr>
              <a:t>pajaknya?</a:t>
            </a:r>
            <a:endParaRPr sz="30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730"/>
              </a:spcBef>
            </a:pPr>
            <a:r>
              <a:rPr sz="2400" spc="-265" dirty="0">
                <a:solidFill>
                  <a:srgbClr val="6D9FAF"/>
                </a:solidFill>
                <a:latin typeface="Cambria"/>
                <a:cs typeface="Cambria"/>
              </a:rPr>
              <a:t>⦿</a:t>
            </a:r>
            <a:r>
              <a:rPr sz="2400" spc="-180" dirty="0">
                <a:solidFill>
                  <a:srgbClr val="6D9FAF"/>
                </a:solidFill>
                <a:latin typeface="Cambria"/>
                <a:cs typeface="Cambria"/>
              </a:rPr>
              <a:t> </a:t>
            </a:r>
            <a:r>
              <a:rPr sz="3000" dirty="0">
                <a:solidFill>
                  <a:srgbClr val="FF0000"/>
                </a:solidFill>
                <a:latin typeface="Arial MT"/>
                <a:cs typeface="Arial MT"/>
              </a:rPr>
              <a:t>Kalau</a:t>
            </a:r>
            <a:r>
              <a:rPr sz="3000" spc="-35" dirty="0">
                <a:solidFill>
                  <a:srgbClr val="FF0000"/>
                </a:solidFill>
                <a:latin typeface="Arial MT"/>
                <a:cs typeface="Arial MT"/>
              </a:rPr>
              <a:t> </a:t>
            </a:r>
            <a:r>
              <a:rPr sz="3000" dirty="0">
                <a:solidFill>
                  <a:srgbClr val="FF0000"/>
                </a:solidFill>
                <a:latin typeface="Arial MT"/>
                <a:cs typeface="Arial MT"/>
              </a:rPr>
              <a:t>perkumpulan</a:t>
            </a:r>
            <a:r>
              <a:rPr sz="3000" spc="-85" dirty="0">
                <a:solidFill>
                  <a:srgbClr val="FF0000"/>
                </a:solidFill>
                <a:latin typeface="Arial MT"/>
                <a:cs typeface="Arial MT"/>
              </a:rPr>
              <a:t> </a:t>
            </a:r>
            <a:r>
              <a:rPr sz="3000" dirty="0">
                <a:solidFill>
                  <a:srgbClr val="FF0000"/>
                </a:solidFill>
                <a:latin typeface="Arial MT"/>
                <a:cs typeface="Arial MT"/>
              </a:rPr>
              <a:t>bagaimana?</a:t>
            </a:r>
            <a:endParaRPr sz="3000">
              <a:latin typeface="Arial MT"/>
              <a:cs typeface="Arial MT"/>
            </a:endParaRPr>
          </a:p>
          <a:p>
            <a:pPr marL="396240" marR="439420" indent="-384175">
              <a:lnSpc>
                <a:spcPct val="100000"/>
              </a:lnSpc>
              <a:spcBef>
                <a:spcPts val="720"/>
              </a:spcBef>
            </a:pPr>
            <a:r>
              <a:rPr sz="2400" spc="-260" dirty="0">
                <a:solidFill>
                  <a:srgbClr val="6D9FAF"/>
                </a:solidFill>
                <a:latin typeface="Cambria"/>
                <a:cs typeface="Cambria"/>
              </a:rPr>
              <a:t>⦿</a:t>
            </a:r>
            <a:r>
              <a:rPr sz="2400" spc="-180" dirty="0">
                <a:solidFill>
                  <a:srgbClr val="6D9FAF"/>
                </a:solidFill>
                <a:latin typeface="Cambria"/>
                <a:cs typeface="Cambria"/>
              </a:rPr>
              <a:t> </a:t>
            </a:r>
            <a:r>
              <a:rPr sz="3000" dirty="0">
                <a:solidFill>
                  <a:srgbClr val="FF0000"/>
                </a:solidFill>
                <a:latin typeface="Arial MT"/>
                <a:cs typeface="Arial MT"/>
              </a:rPr>
              <a:t>Kalau</a:t>
            </a:r>
            <a:r>
              <a:rPr sz="3000" spc="-30" dirty="0">
                <a:solidFill>
                  <a:srgbClr val="FF0000"/>
                </a:solidFill>
                <a:latin typeface="Arial MT"/>
                <a:cs typeface="Arial MT"/>
              </a:rPr>
              <a:t> </a:t>
            </a:r>
            <a:r>
              <a:rPr sz="3000" dirty="0">
                <a:solidFill>
                  <a:srgbClr val="FF0000"/>
                </a:solidFill>
                <a:latin typeface="Arial MT"/>
                <a:cs typeface="Arial MT"/>
              </a:rPr>
              <a:t>dikantor</a:t>
            </a:r>
            <a:r>
              <a:rPr sz="3000" spc="-85" dirty="0">
                <a:solidFill>
                  <a:srgbClr val="FF0000"/>
                </a:solidFill>
                <a:latin typeface="Arial MT"/>
                <a:cs typeface="Arial MT"/>
              </a:rPr>
              <a:t> </a:t>
            </a:r>
            <a:r>
              <a:rPr sz="3000" spc="-10" dirty="0">
                <a:solidFill>
                  <a:srgbClr val="FF0000"/>
                </a:solidFill>
                <a:latin typeface="Arial MT"/>
                <a:cs typeface="Arial MT"/>
              </a:rPr>
              <a:t>saya</a:t>
            </a:r>
            <a:r>
              <a:rPr sz="3000" spc="5" dirty="0">
                <a:solidFill>
                  <a:srgbClr val="FF0000"/>
                </a:solidFill>
                <a:latin typeface="Arial MT"/>
                <a:cs typeface="Arial MT"/>
              </a:rPr>
              <a:t> </a:t>
            </a:r>
            <a:r>
              <a:rPr sz="3000" spc="-15" dirty="0">
                <a:solidFill>
                  <a:srgbClr val="FF0000"/>
                </a:solidFill>
                <a:latin typeface="Arial MT"/>
                <a:cs typeface="Arial MT"/>
              </a:rPr>
              <a:t>Wapu</a:t>
            </a:r>
            <a:r>
              <a:rPr sz="3000" spc="-85" dirty="0">
                <a:solidFill>
                  <a:srgbClr val="FF0000"/>
                </a:solidFill>
                <a:latin typeface="Arial MT"/>
                <a:cs typeface="Arial MT"/>
              </a:rPr>
              <a:t> </a:t>
            </a:r>
            <a:r>
              <a:rPr sz="3000" spc="-5" dirty="0">
                <a:solidFill>
                  <a:srgbClr val="FF0000"/>
                </a:solidFill>
                <a:latin typeface="Arial MT"/>
                <a:cs typeface="Arial MT"/>
              </a:rPr>
              <a:t>(wajib</a:t>
            </a:r>
            <a:r>
              <a:rPr sz="3000" spc="-40" dirty="0">
                <a:solidFill>
                  <a:srgbClr val="FF0000"/>
                </a:solidFill>
                <a:latin typeface="Arial MT"/>
                <a:cs typeface="Arial MT"/>
              </a:rPr>
              <a:t> </a:t>
            </a:r>
            <a:r>
              <a:rPr sz="3000" spc="5" dirty="0">
                <a:solidFill>
                  <a:srgbClr val="FF0000"/>
                </a:solidFill>
                <a:latin typeface="Arial MT"/>
                <a:cs typeface="Arial MT"/>
              </a:rPr>
              <a:t>Pungut), </a:t>
            </a:r>
            <a:r>
              <a:rPr sz="3000" spc="-819" dirty="0">
                <a:solidFill>
                  <a:srgbClr val="FF0000"/>
                </a:solidFill>
                <a:latin typeface="Arial MT"/>
                <a:cs typeface="Arial MT"/>
              </a:rPr>
              <a:t> </a:t>
            </a:r>
            <a:r>
              <a:rPr sz="3000" dirty="0">
                <a:solidFill>
                  <a:srgbClr val="FF0000"/>
                </a:solidFill>
                <a:latin typeface="Arial MT"/>
                <a:cs typeface="Arial MT"/>
              </a:rPr>
              <a:t>jadi</a:t>
            </a:r>
            <a:r>
              <a:rPr sz="3000" spc="-40" dirty="0">
                <a:solidFill>
                  <a:srgbClr val="FF0000"/>
                </a:solidFill>
                <a:latin typeface="Arial MT"/>
                <a:cs typeface="Arial MT"/>
              </a:rPr>
              <a:t> </a:t>
            </a:r>
            <a:r>
              <a:rPr sz="3000" spc="5" dirty="0">
                <a:solidFill>
                  <a:srgbClr val="FF0000"/>
                </a:solidFill>
                <a:latin typeface="Arial MT"/>
                <a:cs typeface="Arial MT"/>
              </a:rPr>
              <a:t>harus</a:t>
            </a:r>
            <a:r>
              <a:rPr sz="3000" spc="-60" dirty="0">
                <a:solidFill>
                  <a:srgbClr val="FF0000"/>
                </a:solidFill>
                <a:latin typeface="Arial MT"/>
                <a:cs typeface="Arial MT"/>
              </a:rPr>
              <a:t> </a:t>
            </a:r>
            <a:r>
              <a:rPr sz="3000" spc="5" dirty="0">
                <a:solidFill>
                  <a:srgbClr val="FF0000"/>
                </a:solidFill>
                <a:latin typeface="Arial MT"/>
                <a:cs typeface="Arial MT"/>
              </a:rPr>
              <a:t>potong</a:t>
            </a:r>
            <a:r>
              <a:rPr sz="3000" spc="-85" dirty="0">
                <a:solidFill>
                  <a:srgbClr val="FF0000"/>
                </a:solidFill>
                <a:latin typeface="Arial MT"/>
                <a:cs typeface="Arial MT"/>
              </a:rPr>
              <a:t> </a:t>
            </a:r>
            <a:r>
              <a:rPr sz="3000" spc="-10" dirty="0">
                <a:solidFill>
                  <a:srgbClr val="FF0000"/>
                </a:solidFill>
                <a:latin typeface="Arial MT"/>
                <a:cs typeface="Arial MT"/>
              </a:rPr>
              <a:t>PPN</a:t>
            </a:r>
            <a:r>
              <a:rPr sz="3000" dirty="0">
                <a:solidFill>
                  <a:srgbClr val="FF0000"/>
                </a:solidFill>
                <a:latin typeface="Arial MT"/>
                <a:cs typeface="Arial MT"/>
              </a:rPr>
              <a:t> </a:t>
            </a:r>
            <a:r>
              <a:rPr sz="3000" spc="5" dirty="0">
                <a:solidFill>
                  <a:srgbClr val="FF0000"/>
                </a:solidFill>
                <a:latin typeface="Arial MT"/>
                <a:cs typeface="Arial MT"/>
              </a:rPr>
              <a:t>dan</a:t>
            </a:r>
            <a:r>
              <a:rPr sz="3000" spc="-40" dirty="0">
                <a:solidFill>
                  <a:srgbClr val="FF0000"/>
                </a:solidFill>
                <a:latin typeface="Arial MT"/>
                <a:cs typeface="Arial MT"/>
              </a:rPr>
              <a:t> </a:t>
            </a:r>
            <a:r>
              <a:rPr sz="3000" spc="-5" dirty="0">
                <a:solidFill>
                  <a:srgbClr val="FF0000"/>
                </a:solidFill>
                <a:latin typeface="Arial MT"/>
                <a:cs typeface="Arial MT"/>
              </a:rPr>
              <a:t>segalanya.</a:t>
            </a:r>
            <a:endParaRPr sz="30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-3047" y="454215"/>
            <a:ext cx="9153525" cy="6176645"/>
            <a:chOff x="-3047" y="454215"/>
            <a:chExt cx="9153525" cy="6176645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454215"/>
              <a:ext cx="9143999" cy="6176518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524" y="534923"/>
              <a:ext cx="9144000" cy="6019800"/>
            </a:xfrm>
            <a:prstGeom prst="rect">
              <a:avLst/>
            </a:prstGeom>
          </p:spPr>
        </p:pic>
        <p:sp>
          <p:nvSpPr>
            <p:cNvPr id="5" name="object 5"/>
            <p:cNvSpPr/>
            <p:nvPr/>
          </p:nvSpPr>
          <p:spPr>
            <a:xfrm>
              <a:off x="1524" y="534923"/>
              <a:ext cx="9144000" cy="6019800"/>
            </a:xfrm>
            <a:custGeom>
              <a:avLst/>
              <a:gdLst/>
              <a:ahLst/>
              <a:cxnLst/>
              <a:rect l="l" t="t" r="r" b="b"/>
              <a:pathLst>
                <a:path w="9144000" h="6019800">
                  <a:moveTo>
                    <a:pt x="0" y="6019800"/>
                  </a:moveTo>
                  <a:lnTo>
                    <a:pt x="9144000" y="6019800"/>
                  </a:lnTo>
                  <a:lnTo>
                    <a:pt x="9144000" y="0"/>
                  </a:lnTo>
                  <a:lnTo>
                    <a:pt x="0" y="0"/>
                  </a:lnTo>
                  <a:lnTo>
                    <a:pt x="0" y="6019800"/>
                  </a:lnTo>
                  <a:close/>
                </a:path>
              </a:pathLst>
            </a:custGeom>
            <a:ln w="9144">
              <a:solidFill>
                <a:srgbClr val="209AC1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/>
          <p:cNvSpPr txBox="1"/>
          <p:nvPr/>
        </p:nvSpPr>
        <p:spPr>
          <a:xfrm>
            <a:off x="115315" y="554863"/>
            <a:ext cx="8942070" cy="584390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96875" marR="5080" indent="-384810">
              <a:lnSpc>
                <a:spcPct val="100000"/>
              </a:lnSpc>
              <a:spcBef>
                <a:spcPts val="100"/>
              </a:spcBef>
            </a:pPr>
            <a:r>
              <a:rPr sz="2850" spc="-285" dirty="0">
                <a:solidFill>
                  <a:srgbClr val="6D9FAF"/>
                </a:solidFill>
                <a:latin typeface="Cambria"/>
                <a:cs typeface="Cambria"/>
              </a:rPr>
              <a:t>⦿</a:t>
            </a:r>
            <a:r>
              <a:rPr sz="2850" spc="-170" dirty="0">
                <a:solidFill>
                  <a:srgbClr val="6D9FAF"/>
                </a:solidFill>
                <a:latin typeface="Cambria"/>
                <a:cs typeface="Cambria"/>
              </a:rPr>
              <a:t> </a:t>
            </a:r>
            <a:r>
              <a:rPr sz="3600" spc="-5" dirty="0">
                <a:solidFill>
                  <a:srgbClr val="FFFFFF"/>
                </a:solidFill>
                <a:latin typeface="Arial MT"/>
                <a:cs typeface="Arial MT"/>
              </a:rPr>
              <a:t>S</a:t>
            </a:r>
            <a:r>
              <a:rPr sz="3600" spc="-20" dirty="0">
                <a:solidFill>
                  <a:srgbClr val="FFFFFF"/>
                </a:solidFill>
                <a:latin typeface="Arial MT"/>
                <a:cs typeface="Arial MT"/>
              </a:rPr>
              <a:t>e</a:t>
            </a:r>
            <a:r>
              <a:rPr sz="3600" spc="-5" dirty="0">
                <a:solidFill>
                  <a:srgbClr val="FFFFFF"/>
                </a:solidFill>
                <a:latin typeface="Arial MT"/>
                <a:cs typeface="Arial MT"/>
              </a:rPr>
              <a:t>mak</a:t>
            </a:r>
            <a:r>
              <a:rPr sz="3600" spc="-20" dirty="0">
                <a:solidFill>
                  <a:srgbClr val="FFFFFF"/>
                </a:solidFill>
                <a:latin typeface="Arial MT"/>
                <a:cs typeface="Arial MT"/>
              </a:rPr>
              <a:t>i</a:t>
            </a:r>
            <a:r>
              <a:rPr sz="3600" spc="-5" dirty="0">
                <a:solidFill>
                  <a:srgbClr val="FFFFFF"/>
                </a:solidFill>
                <a:latin typeface="Arial MT"/>
                <a:cs typeface="Arial MT"/>
              </a:rPr>
              <a:t>n</a:t>
            </a:r>
            <a:r>
              <a:rPr sz="3600" spc="15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3600" spc="-5" dirty="0">
                <a:solidFill>
                  <a:srgbClr val="FFFFFF"/>
                </a:solidFill>
                <a:latin typeface="Arial MT"/>
                <a:cs typeface="Arial MT"/>
              </a:rPr>
              <a:t>b</a:t>
            </a:r>
            <a:r>
              <a:rPr sz="3600" spc="-25" dirty="0">
                <a:solidFill>
                  <a:srgbClr val="FFFFFF"/>
                </a:solidFill>
                <a:latin typeface="Arial MT"/>
                <a:cs typeface="Arial MT"/>
              </a:rPr>
              <a:t>e</a:t>
            </a:r>
            <a:r>
              <a:rPr sz="3600" spc="-5" dirty="0">
                <a:solidFill>
                  <a:srgbClr val="FFFFFF"/>
                </a:solidFill>
                <a:latin typeface="Arial MT"/>
                <a:cs typeface="Arial MT"/>
              </a:rPr>
              <a:t>sar</a:t>
            </a:r>
            <a:r>
              <a:rPr sz="3600" spc="15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3600" spc="-5" dirty="0">
                <a:solidFill>
                  <a:srgbClr val="FFFFFF"/>
                </a:solidFill>
                <a:latin typeface="Arial MT"/>
                <a:cs typeface="Arial MT"/>
              </a:rPr>
              <a:t>p</a:t>
            </a:r>
            <a:r>
              <a:rPr sz="3600" spc="-25" dirty="0">
                <a:solidFill>
                  <a:srgbClr val="FFFFFF"/>
                </a:solidFill>
                <a:latin typeface="Arial MT"/>
                <a:cs typeface="Arial MT"/>
              </a:rPr>
              <a:t>e</a:t>
            </a:r>
            <a:r>
              <a:rPr sz="3600" spc="-5" dirty="0">
                <a:solidFill>
                  <a:srgbClr val="FFFFFF"/>
                </a:solidFill>
                <a:latin typeface="Arial MT"/>
                <a:cs typeface="Arial MT"/>
              </a:rPr>
              <a:t>n</a:t>
            </a:r>
            <a:r>
              <a:rPr sz="3600" spc="-25" dirty="0">
                <a:solidFill>
                  <a:srgbClr val="FFFFFF"/>
                </a:solidFill>
                <a:latin typeface="Arial MT"/>
                <a:cs typeface="Arial MT"/>
              </a:rPr>
              <a:t>g</a:t>
            </a:r>
            <a:r>
              <a:rPr sz="3600" spc="-5" dirty="0">
                <a:solidFill>
                  <a:srgbClr val="FFFFFF"/>
                </a:solidFill>
                <a:latin typeface="Arial MT"/>
                <a:cs typeface="Arial MT"/>
              </a:rPr>
              <a:t>h</a:t>
            </a:r>
            <a:r>
              <a:rPr sz="3600" spc="-25" dirty="0">
                <a:solidFill>
                  <a:srgbClr val="FFFFFF"/>
                </a:solidFill>
                <a:latin typeface="Arial MT"/>
                <a:cs typeface="Arial MT"/>
              </a:rPr>
              <a:t>a</a:t>
            </a:r>
            <a:r>
              <a:rPr sz="3600" spc="-5" dirty="0">
                <a:solidFill>
                  <a:srgbClr val="FFFFFF"/>
                </a:solidFill>
                <a:latin typeface="Arial MT"/>
                <a:cs typeface="Arial MT"/>
              </a:rPr>
              <a:t>si</a:t>
            </a:r>
            <a:r>
              <a:rPr sz="3600" spc="-20" dirty="0">
                <a:solidFill>
                  <a:srgbClr val="FFFFFF"/>
                </a:solidFill>
                <a:latin typeface="Arial MT"/>
                <a:cs typeface="Arial MT"/>
              </a:rPr>
              <a:t>l</a:t>
            </a:r>
            <a:r>
              <a:rPr sz="3600" spc="-5" dirty="0">
                <a:solidFill>
                  <a:srgbClr val="FFFFFF"/>
                </a:solidFill>
                <a:latin typeface="Arial MT"/>
                <a:cs typeface="Arial MT"/>
              </a:rPr>
              <a:t>an</a:t>
            </a:r>
            <a:r>
              <a:rPr sz="3600" spc="55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3600" spc="-5" dirty="0">
                <a:solidFill>
                  <a:srgbClr val="FFFFFF"/>
                </a:solidFill>
                <a:latin typeface="Arial MT"/>
                <a:cs typeface="Arial MT"/>
              </a:rPr>
              <a:t>ka</a:t>
            </a:r>
            <a:r>
              <a:rPr sz="3600" spc="-25" dirty="0">
                <a:solidFill>
                  <a:srgbClr val="FFFFFF"/>
                </a:solidFill>
                <a:latin typeface="Arial MT"/>
                <a:cs typeface="Arial MT"/>
              </a:rPr>
              <a:t>n</a:t>
            </a:r>
            <a:r>
              <a:rPr sz="3600" dirty="0">
                <a:solidFill>
                  <a:srgbClr val="FFFFFF"/>
                </a:solidFill>
                <a:latin typeface="Arial MT"/>
                <a:cs typeface="Arial MT"/>
              </a:rPr>
              <a:t>tor </a:t>
            </a:r>
            <a:r>
              <a:rPr sz="3600" spc="-5" dirty="0">
                <a:solidFill>
                  <a:srgbClr val="FFFFFF"/>
                </a:solidFill>
                <a:latin typeface="Arial MT"/>
                <a:cs typeface="Arial MT"/>
              </a:rPr>
              <a:t>h</a:t>
            </a:r>
            <a:r>
              <a:rPr sz="3600" spc="-20" dirty="0">
                <a:solidFill>
                  <a:srgbClr val="FFFFFF"/>
                </a:solidFill>
                <a:latin typeface="Arial MT"/>
                <a:cs typeface="Arial MT"/>
              </a:rPr>
              <a:t>u</a:t>
            </a:r>
            <a:r>
              <a:rPr sz="3600" spc="-5" dirty="0">
                <a:solidFill>
                  <a:srgbClr val="FFFFFF"/>
                </a:solidFill>
                <a:latin typeface="Arial MT"/>
                <a:cs typeface="Arial MT"/>
              </a:rPr>
              <a:t>kum  semakin </a:t>
            </a:r>
            <a:r>
              <a:rPr sz="3600" spc="-10" dirty="0">
                <a:solidFill>
                  <a:srgbClr val="FFFFFF"/>
                </a:solidFill>
                <a:latin typeface="Arial MT"/>
                <a:cs typeface="Arial MT"/>
              </a:rPr>
              <a:t>besar</a:t>
            </a:r>
            <a:r>
              <a:rPr sz="3600" spc="3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3600" spc="-10" dirty="0">
                <a:solidFill>
                  <a:srgbClr val="FFFFFF"/>
                </a:solidFill>
                <a:latin typeface="Arial MT"/>
                <a:cs typeface="Arial MT"/>
              </a:rPr>
              <a:t>potensi</a:t>
            </a:r>
            <a:r>
              <a:rPr sz="3600" spc="1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3600" spc="-15" dirty="0">
                <a:solidFill>
                  <a:srgbClr val="FFFFFF"/>
                </a:solidFill>
                <a:latin typeface="Arial MT"/>
                <a:cs typeface="Arial MT"/>
              </a:rPr>
              <a:t>pajaknya.</a:t>
            </a:r>
            <a:endParaRPr sz="3600">
              <a:latin typeface="Arial MT"/>
              <a:cs typeface="Arial MT"/>
            </a:endParaRPr>
          </a:p>
          <a:p>
            <a:pPr marL="396875" marR="82550" indent="-384810">
              <a:lnSpc>
                <a:spcPct val="100000"/>
              </a:lnSpc>
              <a:spcBef>
                <a:spcPts val="865"/>
              </a:spcBef>
            </a:pPr>
            <a:r>
              <a:rPr sz="2850" spc="-285" dirty="0">
                <a:solidFill>
                  <a:srgbClr val="6D9FAF"/>
                </a:solidFill>
                <a:latin typeface="Cambria"/>
                <a:cs typeface="Cambria"/>
              </a:rPr>
              <a:t>⦿</a:t>
            </a:r>
            <a:r>
              <a:rPr sz="2850" spc="-280" dirty="0">
                <a:solidFill>
                  <a:srgbClr val="6D9FAF"/>
                </a:solidFill>
                <a:latin typeface="Cambria"/>
                <a:cs typeface="Cambria"/>
              </a:rPr>
              <a:t> </a:t>
            </a:r>
            <a:r>
              <a:rPr sz="3600" spc="-10" dirty="0">
                <a:solidFill>
                  <a:srgbClr val="FFFFFF"/>
                </a:solidFill>
                <a:latin typeface="Arial MT"/>
                <a:cs typeface="Arial MT"/>
              </a:rPr>
              <a:t>Selain pajak badan, pajak penghasilan </a:t>
            </a:r>
            <a:r>
              <a:rPr sz="3600" spc="-5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3600" spc="-10" dirty="0">
                <a:solidFill>
                  <a:srgbClr val="FFFFFF"/>
                </a:solidFill>
                <a:latin typeface="Arial MT"/>
                <a:cs typeface="Arial MT"/>
              </a:rPr>
              <a:t>pribadi</a:t>
            </a:r>
            <a:r>
              <a:rPr sz="3600" spc="4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3600" dirty="0">
                <a:solidFill>
                  <a:srgbClr val="FFFFFF"/>
                </a:solidFill>
                <a:latin typeface="Arial MT"/>
                <a:cs typeface="Arial MT"/>
              </a:rPr>
              <a:t>si</a:t>
            </a:r>
            <a:r>
              <a:rPr sz="3600" spc="-22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3600" spc="-10" dirty="0">
                <a:solidFill>
                  <a:srgbClr val="FFFFFF"/>
                </a:solidFill>
                <a:latin typeface="Arial MT"/>
                <a:cs typeface="Arial MT"/>
              </a:rPr>
              <a:t>Advokat</a:t>
            </a:r>
            <a:r>
              <a:rPr sz="3600" spc="3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3600" dirty="0">
                <a:solidFill>
                  <a:srgbClr val="FFFFFF"/>
                </a:solidFill>
                <a:latin typeface="Arial MT"/>
                <a:cs typeface="Arial MT"/>
              </a:rPr>
              <a:t>itu</a:t>
            </a:r>
            <a:r>
              <a:rPr sz="3600" spc="-10" dirty="0">
                <a:solidFill>
                  <a:srgbClr val="FFFFFF"/>
                </a:solidFill>
                <a:latin typeface="Arial MT"/>
                <a:cs typeface="Arial MT"/>
              </a:rPr>
              <a:t> juga</a:t>
            </a:r>
            <a:r>
              <a:rPr sz="3600" spc="35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3600" spc="-10" dirty="0">
                <a:solidFill>
                  <a:srgbClr val="FFFFFF"/>
                </a:solidFill>
                <a:latin typeface="Arial MT"/>
                <a:cs typeface="Arial MT"/>
              </a:rPr>
              <a:t>harus</a:t>
            </a:r>
            <a:r>
              <a:rPr sz="3600" spc="-5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3600" spc="-10" dirty="0">
                <a:solidFill>
                  <a:srgbClr val="FFFFFF"/>
                </a:solidFill>
                <a:latin typeface="Arial MT"/>
                <a:cs typeface="Arial MT"/>
              </a:rPr>
              <a:t>dipotong.</a:t>
            </a:r>
            <a:endParaRPr sz="3600">
              <a:latin typeface="Arial MT"/>
              <a:cs typeface="Arial MT"/>
            </a:endParaRPr>
          </a:p>
          <a:p>
            <a:pPr marL="396875" marR="159385" indent="-384810">
              <a:lnSpc>
                <a:spcPct val="100000"/>
              </a:lnSpc>
              <a:spcBef>
                <a:spcPts val="870"/>
              </a:spcBef>
            </a:pPr>
            <a:r>
              <a:rPr sz="2850" spc="-285" dirty="0">
                <a:solidFill>
                  <a:srgbClr val="6D9FAF"/>
                </a:solidFill>
                <a:latin typeface="Cambria"/>
                <a:cs typeface="Cambria"/>
              </a:rPr>
              <a:t>⦿</a:t>
            </a:r>
            <a:r>
              <a:rPr sz="2850" spc="-170" dirty="0">
                <a:solidFill>
                  <a:srgbClr val="6D9FAF"/>
                </a:solidFill>
                <a:latin typeface="Cambria"/>
                <a:cs typeface="Cambria"/>
              </a:rPr>
              <a:t> </a:t>
            </a:r>
            <a:r>
              <a:rPr sz="3600" dirty="0">
                <a:solidFill>
                  <a:srgbClr val="FFFFFF"/>
                </a:solidFill>
                <a:latin typeface="Arial MT"/>
                <a:cs typeface="Arial MT"/>
              </a:rPr>
              <a:t>H</a:t>
            </a:r>
            <a:r>
              <a:rPr sz="3600" spc="-20" dirty="0">
                <a:solidFill>
                  <a:srgbClr val="FFFFFF"/>
                </a:solidFill>
                <a:latin typeface="Arial MT"/>
                <a:cs typeface="Arial MT"/>
              </a:rPr>
              <a:t>i</a:t>
            </a:r>
            <a:r>
              <a:rPr sz="3600" dirty="0">
                <a:solidFill>
                  <a:srgbClr val="FFFFFF"/>
                </a:solidFill>
                <a:latin typeface="Arial MT"/>
                <a:cs typeface="Arial MT"/>
              </a:rPr>
              <a:t>tu</a:t>
            </a:r>
            <a:r>
              <a:rPr sz="3600" spc="-15" dirty="0">
                <a:solidFill>
                  <a:srgbClr val="FFFFFF"/>
                </a:solidFill>
                <a:latin typeface="Arial MT"/>
                <a:cs typeface="Arial MT"/>
              </a:rPr>
              <a:t>n</a:t>
            </a:r>
            <a:r>
              <a:rPr sz="3600" spc="-10" dirty="0">
                <a:solidFill>
                  <a:srgbClr val="FFFFFF"/>
                </a:solidFill>
                <a:latin typeface="Arial MT"/>
                <a:cs typeface="Arial MT"/>
              </a:rPr>
              <a:t>g</a:t>
            </a:r>
            <a:r>
              <a:rPr sz="3600" dirty="0">
                <a:solidFill>
                  <a:srgbClr val="FFFFFF"/>
                </a:solidFill>
                <a:latin typeface="Arial MT"/>
                <a:cs typeface="Arial MT"/>
              </a:rPr>
              <a:t>-h</a:t>
            </a:r>
            <a:r>
              <a:rPr sz="3600" spc="-20" dirty="0">
                <a:solidFill>
                  <a:srgbClr val="FFFFFF"/>
                </a:solidFill>
                <a:latin typeface="Arial MT"/>
                <a:cs typeface="Arial MT"/>
              </a:rPr>
              <a:t>i</a:t>
            </a:r>
            <a:r>
              <a:rPr sz="3600" dirty="0">
                <a:solidFill>
                  <a:srgbClr val="FFFFFF"/>
                </a:solidFill>
                <a:latin typeface="Arial MT"/>
                <a:cs typeface="Arial MT"/>
              </a:rPr>
              <a:t>tun</a:t>
            </a:r>
            <a:r>
              <a:rPr sz="3600" spc="-20" dirty="0">
                <a:solidFill>
                  <a:srgbClr val="FFFFFF"/>
                </a:solidFill>
                <a:latin typeface="Arial MT"/>
                <a:cs typeface="Arial MT"/>
              </a:rPr>
              <a:t>g</a:t>
            </a:r>
            <a:r>
              <a:rPr sz="3600" dirty="0">
                <a:solidFill>
                  <a:srgbClr val="FFFFFF"/>
                </a:solidFill>
                <a:latin typeface="Arial MT"/>
                <a:cs typeface="Arial MT"/>
              </a:rPr>
              <a:t>an</a:t>
            </a:r>
            <a:r>
              <a:rPr sz="3600" spc="5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3600" dirty="0">
                <a:solidFill>
                  <a:srgbClr val="FFFFFF"/>
                </a:solidFill>
                <a:latin typeface="Arial MT"/>
                <a:cs typeface="Arial MT"/>
              </a:rPr>
              <a:t>p</a:t>
            </a:r>
            <a:r>
              <a:rPr sz="3600" spc="-20" dirty="0">
                <a:solidFill>
                  <a:srgbClr val="FFFFFF"/>
                </a:solidFill>
                <a:latin typeface="Arial MT"/>
                <a:cs typeface="Arial MT"/>
              </a:rPr>
              <a:t>a</a:t>
            </a:r>
            <a:r>
              <a:rPr sz="3600" dirty="0">
                <a:solidFill>
                  <a:srgbClr val="FFFFFF"/>
                </a:solidFill>
                <a:latin typeface="Arial MT"/>
                <a:cs typeface="Arial MT"/>
              </a:rPr>
              <a:t>j</a:t>
            </a:r>
            <a:r>
              <a:rPr sz="3600" spc="-15" dirty="0">
                <a:solidFill>
                  <a:srgbClr val="FFFFFF"/>
                </a:solidFill>
                <a:latin typeface="Arial MT"/>
                <a:cs typeface="Arial MT"/>
              </a:rPr>
              <a:t>a</a:t>
            </a:r>
            <a:r>
              <a:rPr sz="3600" dirty="0">
                <a:solidFill>
                  <a:srgbClr val="FFFFFF"/>
                </a:solidFill>
                <a:latin typeface="Arial MT"/>
                <a:cs typeface="Arial MT"/>
              </a:rPr>
              <a:t>k</a:t>
            </a:r>
            <a:r>
              <a:rPr sz="3600" spc="3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3600" dirty="0">
                <a:solidFill>
                  <a:srgbClr val="FFFFFF"/>
                </a:solidFill>
                <a:latin typeface="Arial MT"/>
                <a:cs typeface="Arial MT"/>
              </a:rPr>
              <a:t>firma huk</a:t>
            </a:r>
            <a:r>
              <a:rPr sz="3600" spc="-15" dirty="0">
                <a:solidFill>
                  <a:srgbClr val="FFFFFF"/>
                </a:solidFill>
                <a:latin typeface="Arial MT"/>
                <a:cs typeface="Arial MT"/>
              </a:rPr>
              <a:t>u</a:t>
            </a:r>
            <a:r>
              <a:rPr sz="3600" dirty="0">
                <a:solidFill>
                  <a:srgbClr val="FFFFFF"/>
                </a:solidFill>
                <a:latin typeface="Arial MT"/>
                <a:cs typeface="Arial MT"/>
              </a:rPr>
              <a:t>m</a:t>
            </a:r>
            <a:r>
              <a:rPr sz="3600" spc="3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3600" dirty="0">
                <a:solidFill>
                  <a:srgbClr val="FFFFFF"/>
                </a:solidFill>
                <a:latin typeface="Arial MT"/>
                <a:cs typeface="Arial MT"/>
              </a:rPr>
              <a:t>d</a:t>
            </a:r>
            <a:r>
              <a:rPr sz="3600" spc="-20" dirty="0">
                <a:solidFill>
                  <a:srgbClr val="FFFFFF"/>
                </a:solidFill>
                <a:latin typeface="Arial MT"/>
                <a:cs typeface="Arial MT"/>
              </a:rPr>
              <a:t>a</a:t>
            </a:r>
            <a:r>
              <a:rPr sz="3600" dirty="0">
                <a:solidFill>
                  <a:srgbClr val="FFFFFF"/>
                </a:solidFill>
                <a:latin typeface="Arial MT"/>
                <a:cs typeface="Arial MT"/>
              </a:rPr>
              <a:t>n  </a:t>
            </a:r>
            <a:r>
              <a:rPr sz="3600" spc="-10" dirty="0">
                <a:solidFill>
                  <a:srgbClr val="FFFFFF"/>
                </a:solidFill>
                <a:latin typeface="Arial MT"/>
                <a:cs typeface="Arial MT"/>
              </a:rPr>
              <a:t>pajak</a:t>
            </a:r>
            <a:r>
              <a:rPr sz="3600" spc="2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3600" spc="-10" dirty="0">
                <a:solidFill>
                  <a:srgbClr val="FFFFFF"/>
                </a:solidFill>
                <a:latin typeface="Arial MT"/>
                <a:cs typeface="Arial MT"/>
              </a:rPr>
              <a:t>pribadi</a:t>
            </a:r>
            <a:r>
              <a:rPr sz="3600" spc="4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3600" spc="-10" dirty="0">
                <a:solidFill>
                  <a:srgbClr val="FFFFFF"/>
                </a:solidFill>
                <a:latin typeface="Arial MT"/>
                <a:cs typeface="Arial MT"/>
              </a:rPr>
              <a:t>harus</a:t>
            </a:r>
            <a:r>
              <a:rPr sz="3600" spc="-15" dirty="0">
                <a:solidFill>
                  <a:srgbClr val="FFFFFF"/>
                </a:solidFill>
                <a:latin typeface="Arial MT"/>
                <a:cs typeface="Arial MT"/>
              </a:rPr>
              <a:t> dibayarkan,</a:t>
            </a:r>
            <a:r>
              <a:rPr sz="3600" spc="105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3600" spc="-5" dirty="0">
                <a:solidFill>
                  <a:srgbClr val="FFFFFF"/>
                </a:solidFill>
                <a:latin typeface="Arial MT"/>
                <a:cs typeface="Arial MT"/>
              </a:rPr>
              <a:t>tentu </a:t>
            </a:r>
            <a:r>
              <a:rPr sz="360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3600" spc="-10" dirty="0">
                <a:solidFill>
                  <a:srgbClr val="FFFFFF"/>
                </a:solidFill>
                <a:latin typeface="Arial MT"/>
                <a:cs typeface="Arial MT"/>
              </a:rPr>
              <a:t>tidak </a:t>
            </a:r>
            <a:r>
              <a:rPr sz="3600" spc="-5" dirty="0">
                <a:solidFill>
                  <a:srgbClr val="FFFFFF"/>
                </a:solidFill>
                <a:latin typeface="Arial MT"/>
                <a:cs typeface="Arial MT"/>
              </a:rPr>
              <a:t>semua </a:t>
            </a:r>
            <a:r>
              <a:rPr sz="3600" spc="-10" dirty="0">
                <a:solidFill>
                  <a:srgbClr val="FFFFFF"/>
                </a:solidFill>
                <a:latin typeface="Arial MT"/>
                <a:cs typeface="Arial MT"/>
              </a:rPr>
              <a:t>Advokat </a:t>
            </a:r>
            <a:r>
              <a:rPr sz="3600" spc="-15" dirty="0">
                <a:solidFill>
                  <a:srgbClr val="FFFFFF"/>
                </a:solidFill>
                <a:latin typeface="Arial MT"/>
                <a:cs typeface="Arial MT"/>
              </a:rPr>
              <a:t>dapat </a:t>
            </a:r>
            <a:r>
              <a:rPr sz="3600" spc="-10" dirty="0">
                <a:solidFill>
                  <a:srgbClr val="FFFFFF"/>
                </a:solidFill>
                <a:latin typeface="Arial MT"/>
                <a:cs typeface="Arial MT"/>
              </a:rPr>
              <a:t>mencurahkan </a:t>
            </a:r>
            <a:r>
              <a:rPr sz="3600" spc="-994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3600" spc="-20" dirty="0">
                <a:solidFill>
                  <a:srgbClr val="FFFFFF"/>
                </a:solidFill>
                <a:latin typeface="Arial MT"/>
                <a:cs typeface="Arial MT"/>
              </a:rPr>
              <a:t>waktu</a:t>
            </a:r>
            <a:r>
              <a:rPr sz="3600" spc="6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3600" spc="-10" dirty="0">
                <a:solidFill>
                  <a:srgbClr val="FFFFFF"/>
                </a:solidFill>
                <a:latin typeface="Arial MT"/>
                <a:cs typeface="Arial MT"/>
              </a:rPr>
              <a:t>dan</a:t>
            </a:r>
            <a:r>
              <a:rPr sz="3600" spc="15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3600" spc="-15" dirty="0">
                <a:solidFill>
                  <a:srgbClr val="FFFFFF"/>
                </a:solidFill>
                <a:latin typeface="Arial MT"/>
                <a:cs typeface="Arial MT"/>
              </a:rPr>
              <a:t>pikirannya</a:t>
            </a:r>
            <a:r>
              <a:rPr sz="3600" spc="9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3600" spc="-5" dirty="0">
                <a:solidFill>
                  <a:srgbClr val="FFFFFF"/>
                </a:solidFill>
                <a:latin typeface="Arial MT"/>
                <a:cs typeface="Arial MT"/>
              </a:rPr>
              <a:t>untuk </a:t>
            </a:r>
            <a:r>
              <a:rPr sz="3600" dirty="0">
                <a:solidFill>
                  <a:srgbClr val="FFFFFF"/>
                </a:solidFill>
                <a:latin typeface="Arial MT"/>
                <a:cs typeface="Arial MT"/>
              </a:rPr>
              <a:t>itu.</a:t>
            </a:r>
            <a:endParaRPr sz="3600">
              <a:latin typeface="Arial MT"/>
              <a:cs typeface="Arial MT"/>
            </a:endParaRPr>
          </a:p>
          <a:p>
            <a:pPr marL="12700" marR="1199515">
              <a:lnSpc>
                <a:spcPct val="100000"/>
              </a:lnSpc>
              <a:spcBef>
                <a:spcPts val="869"/>
              </a:spcBef>
            </a:pPr>
            <a:r>
              <a:rPr sz="3600" spc="5" dirty="0">
                <a:solidFill>
                  <a:srgbClr val="FFFF00"/>
                </a:solidFill>
                <a:latin typeface="Arial MT"/>
                <a:cs typeface="Arial MT"/>
              </a:rPr>
              <a:t>NOTE</a:t>
            </a:r>
            <a:r>
              <a:rPr sz="3600" spc="-40" dirty="0">
                <a:solidFill>
                  <a:srgbClr val="FFFF00"/>
                </a:solidFill>
                <a:latin typeface="Arial MT"/>
                <a:cs typeface="Arial MT"/>
              </a:rPr>
              <a:t> </a:t>
            </a:r>
            <a:r>
              <a:rPr sz="3600" dirty="0">
                <a:solidFill>
                  <a:srgbClr val="FFFFFF"/>
                </a:solidFill>
                <a:latin typeface="Arial MT"/>
                <a:cs typeface="Arial MT"/>
              </a:rPr>
              <a:t>:</a:t>
            </a:r>
            <a:r>
              <a:rPr sz="3600" spc="15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3600" spc="-10" dirty="0">
                <a:solidFill>
                  <a:srgbClr val="FFFFFF"/>
                </a:solidFill>
                <a:latin typeface="Arial MT"/>
                <a:cs typeface="Arial MT"/>
              </a:rPr>
              <a:t>Kalau</a:t>
            </a:r>
            <a:r>
              <a:rPr sz="3600" spc="25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3600" spc="-10" dirty="0">
                <a:solidFill>
                  <a:srgbClr val="FFFFFF"/>
                </a:solidFill>
                <a:latin typeface="Arial MT"/>
                <a:cs typeface="Arial MT"/>
              </a:rPr>
              <a:t>bisa</a:t>
            </a:r>
            <a:r>
              <a:rPr sz="360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3600" spc="-15" dirty="0">
                <a:solidFill>
                  <a:srgbClr val="FFFFFF"/>
                </a:solidFill>
                <a:latin typeface="Arial MT"/>
                <a:cs typeface="Arial MT"/>
              </a:rPr>
              <a:t>sebaiknya</a:t>
            </a:r>
            <a:r>
              <a:rPr sz="3600" spc="-10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3600" spc="-10" dirty="0">
                <a:solidFill>
                  <a:srgbClr val="FFFFFF"/>
                </a:solidFill>
                <a:latin typeface="Arial MT"/>
                <a:cs typeface="Arial MT"/>
              </a:rPr>
              <a:t>Advokat </a:t>
            </a:r>
            <a:r>
              <a:rPr sz="3600" spc="-985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3600" spc="-5" dirty="0">
                <a:solidFill>
                  <a:srgbClr val="FFFFFF"/>
                </a:solidFill>
                <a:latin typeface="Arial MT"/>
                <a:cs typeface="Arial MT"/>
              </a:rPr>
              <a:t>mempekerjakan</a:t>
            </a:r>
            <a:r>
              <a:rPr sz="3600" spc="1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3600" dirty="0">
                <a:solidFill>
                  <a:srgbClr val="FFFFFF"/>
                </a:solidFill>
                <a:latin typeface="Arial MT"/>
                <a:cs typeface="Arial MT"/>
              </a:rPr>
              <a:t>satu</a:t>
            </a:r>
            <a:r>
              <a:rPr sz="3600" spc="-35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3600" spc="-5" dirty="0">
                <a:solidFill>
                  <a:srgbClr val="FFFFFF"/>
                </a:solidFill>
                <a:latin typeface="Arial MT"/>
                <a:cs typeface="Arial MT"/>
              </a:rPr>
              <a:t>konsultan</a:t>
            </a:r>
            <a:r>
              <a:rPr sz="3600" spc="2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3600" spc="-10" dirty="0">
                <a:solidFill>
                  <a:srgbClr val="FFFFFF"/>
                </a:solidFill>
                <a:latin typeface="Arial MT"/>
                <a:cs typeface="Arial MT"/>
              </a:rPr>
              <a:t>pajak.</a:t>
            </a:r>
            <a:endParaRPr sz="36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377952" y="1825688"/>
            <a:ext cx="8459470" cy="4375785"/>
            <a:chOff x="377952" y="1825688"/>
            <a:chExt cx="8459470" cy="4375785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377952" y="1825688"/>
              <a:ext cx="8459470" cy="4375277"/>
            </a:xfrm>
            <a:prstGeom prst="rect">
              <a:avLst/>
            </a:prstGeom>
          </p:spPr>
        </p:pic>
        <p:sp>
          <p:nvSpPr>
            <p:cNvPr id="4" name="object 4"/>
            <p:cNvSpPr/>
            <p:nvPr/>
          </p:nvSpPr>
          <p:spPr>
            <a:xfrm>
              <a:off x="457200" y="1905000"/>
              <a:ext cx="8305800" cy="4221480"/>
            </a:xfrm>
            <a:custGeom>
              <a:avLst/>
              <a:gdLst/>
              <a:ahLst/>
              <a:cxnLst/>
              <a:rect l="l" t="t" r="r" b="b"/>
              <a:pathLst>
                <a:path w="8305800" h="4221480">
                  <a:moveTo>
                    <a:pt x="8305800" y="0"/>
                  </a:moveTo>
                  <a:lnTo>
                    <a:pt x="0" y="0"/>
                  </a:lnTo>
                  <a:lnTo>
                    <a:pt x="0" y="4221480"/>
                  </a:lnTo>
                  <a:lnTo>
                    <a:pt x="8305800" y="4221480"/>
                  </a:lnTo>
                  <a:lnTo>
                    <a:pt x="8305800" y="0"/>
                  </a:lnTo>
                  <a:close/>
                </a:path>
              </a:pathLst>
            </a:custGeom>
            <a:solidFill>
              <a:srgbClr val="6D9FA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457200" y="1905000"/>
              <a:ext cx="8305800" cy="4221480"/>
            </a:xfrm>
            <a:custGeom>
              <a:avLst/>
              <a:gdLst/>
              <a:ahLst/>
              <a:cxnLst/>
              <a:rect l="l" t="t" r="r" b="b"/>
              <a:pathLst>
                <a:path w="8305800" h="4221480">
                  <a:moveTo>
                    <a:pt x="0" y="4221480"/>
                  </a:moveTo>
                  <a:lnTo>
                    <a:pt x="8305800" y="4221480"/>
                  </a:lnTo>
                  <a:lnTo>
                    <a:pt x="8305800" y="0"/>
                  </a:lnTo>
                  <a:lnTo>
                    <a:pt x="0" y="0"/>
                  </a:lnTo>
                  <a:lnTo>
                    <a:pt x="0" y="4221480"/>
                  </a:lnTo>
                  <a:close/>
                </a:path>
              </a:pathLst>
            </a:custGeom>
            <a:ln w="18288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206044" rIns="0" bIns="0" rtlCol="0">
            <a:spAutoFit/>
          </a:bodyPr>
          <a:lstStyle/>
          <a:p>
            <a:pPr marL="558165" marR="5080">
              <a:lnSpc>
                <a:spcPct val="100000"/>
              </a:lnSpc>
              <a:spcBef>
                <a:spcPts val="105"/>
              </a:spcBef>
            </a:pPr>
            <a:r>
              <a:rPr spc="5" dirty="0"/>
              <a:t>Untuk </a:t>
            </a:r>
            <a:r>
              <a:rPr dirty="0"/>
              <a:t>menyusun </a:t>
            </a:r>
            <a:r>
              <a:rPr spc="5" dirty="0"/>
              <a:t>laporan </a:t>
            </a:r>
            <a:r>
              <a:rPr dirty="0"/>
              <a:t>pajak </a:t>
            </a:r>
            <a:r>
              <a:rPr spc="5" dirty="0"/>
              <a:t> </a:t>
            </a:r>
            <a:r>
              <a:rPr dirty="0"/>
              <a:t>dan</a:t>
            </a:r>
            <a:r>
              <a:rPr spc="-40" dirty="0"/>
              <a:t> </a:t>
            </a:r>
            <a:r>
              <a:rPr dirty="0"/>
              <a:t>mengaudit</a:t>
            </a:r>
            <a:r>
              <a:rPr spc="-50" dirty="0"/>
              <a:t> </a:t>
            </a:r>
            <a:r>
              <a:rPr spc="5" dirty="0"/>
              <a:t>laporan</a:t>
            </a:r>
            <a:r>
              <a:rPr spc="-45" dirty="0"/>
              <a:t> </a:t>
            </a:r>
            <a:r>
              <a:rPr spc="5" dirty="0"/>
              <a:t>keuangan </a:t>
            </a:r>
            <a:r>
              <a:rPr spc="-1095" dirty="0"/>
              <a:t> </a:t>
            </a:r>
            <a:r>
              <a:rPr spc="5" dirty="0"/>
              <a:t>kantor hukumnya, </a:t>
            </a:r>
            <a:r>
              <a:rPr dirty="0"/>
              <a:t>tujuannya </a:t>
            </a:r>
            <a:r>
              <a:rPr spc="5" dirty="0"/>
              <a:t> sederhana, mau </a:t>
            </a:r>
            <a:r>
              <a:rPr spc="-5" dirty="0"/>
              <a:t>taat </a:t>
            </a:r>
            <a:r>
              <a:rPr dirty="0"/>
              <a:t>pajak </a:t>
            </a:r>
            <a:r>
              <a:rPr spc="5" dirty="0"/>
              <a:t>dan </a:t>
            </a:r>
            <a:r>
              <a:rPr spc="10" dirty="0"/>
              <a:t> </a:t>
            </a:r>
            <a:r>
              <a:rPr spc="5" dirty="0"/>
              <a:t>meminimalisasi kesalahan </a:t>
            </a:r>
            <a:r>
              <a:rPr spc="10" dirty="0"/>
              <a:t> </a:t>
            </a:r>
            <a:r>
              <a:rPr spc="5" dirty="0"/>
              <a:t>pelaporan</a:t>
            </a:r>
            <a:r>
              <a:rPr spc="-60" dirty="0"/>
              <a:t> </a:t>
            </a:r>
            <a:r>
              <a:rPr spc="5" dirty="0"/>
              <a:t>pajak.</a:t>
            </a:r>
          </a:p>
        </p:txBody>
      </p:sp>
      <p:pic>
        <p:nvPicPr>
          <p:cNvPr id="7" name="object 7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80415" y="377952"/>
            <a:ext cx="8383397" cy="1296797"/>
          </a:xfrm>
          <a:prstGeom prst="rect">
            <a:avLst/>
          </a:prstGeom>
        </p:spPr>
      </p:pic>
      <p:sp>
        <p:nvSpPr>
          <p:cNvPr id="8" name="object 8"/>
          <p:cNvSpPr txBox="1">
            <a:spLocks noGrp="1"/>
          </p:cNvSpPr>
          <p:nvPr>
            <p:ph type="title"/>
          </p:nvPr>
        </p:nvSpPr>
        <p:spPr>
          <a:xfrm>
            <a:off x="359663" y="457200"/>
            <a:ext cx="8229600" cy="1143000"/>
          </a:xfrm>
          <a:prstGeom prst="rect">
            <a:avLst/>
          </a:prstGeom>
          <a:solidFill>
            <a:srgbClr val="6D9FAF"/>
          </a:solidFill>
          <a:ln w="18288">
            <a:solidFill>
              <a:srgbClr val="FFFFFF"/>
            </a:solidFill>
          </a:ln>
        </p:spPr>
        <p:txBody>
          <a:bodyPr vert="horz" wrap="square" lIns="0" tIns="35560" rIns="0" bIns="0" rtlCol="0">
            <a:spAutoFit/>
          </a:bodyPr>
          <a:lstStyle/>
          <a:p>
            <a:pPr marL="510540" marR="336550">
              <a:lnSpc>
                <a:spcPct val="100000"/>
              </a:lnSpc>
              <a:spcBef>
                <a:spcPts val="280"/>
              </a:spcBef>
            </a:pPr>
            <a:r>
              <a:rPr sz="3200" spc="-5" dirty="0">
                <a:solidFill>
                  <a:srgbClr val="FF0000"/>
                </a:solidFill>
              </a:rPr>
              <a:t>Untuk</a:t>
            </a:r>
            <a:r>
              <a:rPr sz="3200" spc="-165" dirty="0">
                <a:solidFill>
                  <a:srgbClr val="FF0000"/>
                </a:solidFill>
              </a:rPr>
              <a:t> </a:t>
            </a:r>
            <a:r>
              <a:rPr sz="3200" spc="-5" dirty="0">
                <a:solidFill>
                  <a:srgbClr val="FF0000"/>
                </a:solidFill>
              </a:rPr>
              <a:t>Apa</a:t>
            </a:r>
            <a:r>
              <a:rPr sz="3200" spc="-190" dirty="0">
                <a:solidFill>
                  <a:srgbClr val="FF0000"/>
                </a:solidFill>
              </a:rPr>
              <a:t> </a:t>
            </a:r>
            <a:r>
              <a:rPr sz="3200" spc="-5" dirty="0">
                <a:solidFill>
                  <a:srgbClr val="FF0000"/>
                </a:solidFill>
              </a:rPr>
              <a:t>Advokat</a:t>
            </a:r>
            <a:r>
              <a:rPr sz="3200" spc="-30" dirty="0">
                <a:solidFill>
                  <a:srgbClr val="FF0000"/>
                </a:solidFill>
              </a:rPr>
              <a:t> </a:t>
            </a:r>
            <a:r>
              <a:rPr sz="3200" spc="-5" dirty="0">
                <a:solidFill>
                  <a:srgbClr val="FF0000"/>
                </a:solidFill>
              </a:rPr>
              <a:t>Mempekerjakan</a:t>
            </a:r>
            <a:r>
              <a:rPr sz="3200" spc="-35" dirty="0">
                <a:solidFill>
                  <a:srgbClr val="FF0000"/>
                </a:solidFill>
              </a:rPr>
              <a:t> </a:t>
            </a:r>
            <a:r>
              <a:rPr sz="3200" spc="-5" dirty="0">
                <a:solidFill>
                  <a:srgbClr val="FF0000"/>
                </a:solidFill>
              </a:rPr>
              <a:t>Satu </a:t>
            </a:r>
            <a:r>
              <a:rPr sz="3200" spc="-875" dirty="0">
                <a:solidFill>
                  <a:srgbClr val="FF0000"/>
                </a:solidFill>
              </a:rPr>
              <a:t> </a:t>
            </a:r>
            <a:r>
              <a:rPr sz="3200" spc="-5" dirty="0">
                <a:solidFill>
                  <a:srgbClr val="FF0000"/>
                </a:solidFill>
              </a:rPr>
              <a:t>Konsultan</a:t>
            </a:r>
            <a:r>
              <a:rPr sz="3200" spc="-25" dirty="0">
                <a:solidFill>
                  <a:srgbClr val="FF0000"/>
                </a:solidFill>
              </a:rPr>
              <a:t> </a:t>
            </a:r>
            <a:r>
              <a:rPr sz="3200" dirty="0">
                <a:solidFill>
                  <a:srgbClr val="FF0000"/>
                </a:solidFill>
              </a:rPr>
              <a:t>Pajak?</a:t>
            </a:r>
            <a:endParaRPr sz="320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530351" y="1063815"/>
            <a:ext cx="8310245" cy="4805045"/>
            <a:chOff x="530351" y="1063815"/>
            <a:chExt cx="8310245" cy="4805045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530351" y="1063815"/>
              <a:ext cx="8310118" cy="4804918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11123" y="1144523"/>
              <a:ext cx="8153400" cy="4648200"/>
            </a:xfrm>
            <a:prstGeom prst="rect">
              <a:avLst/>
            </a:prstGeom>
          </p:spPr>
        </p:pic>
        <p:sp>
          <p:nvSpPr>
            <p:cNvPr id="5" name="object 5"/>
            <p:cNvSpPr/>
            <p:nvPr/>
          </p:nvSpPr>
          <p:spPr>
            <a:xfrm>
              <a:off x="611123" y="1144523"/>
              <a:ext cx="8153400" cy="4648200"/>
            </a:xfrm>
            <a:custGeom>
              <a:avLst/>
              <a:gdLst/>
              <a:ahLst/>
              <a:cxnLst/>
              <a:rect l="l" t="t" r="r" b="b"/>
              <a:pathLst>
                <a:path w="8153400" h="4648200">
                  <a:moveTo>
                    <a:pt x="0" y="4648200"/>
                  </a:moveTo>
                  <a:lnTo>
                    <a:pt x="8153400" y="4648200"/>
                  </a:lnTo>
                  <a:lnTo>
                    <a:pt x="8153400" y="0"/>
                  </a:lnTo>
                  <a:lnTo>
                    <a:pt x="0" y="0"/>
                  </a:lnTo>
                  <a:lnTo>
                    <a:pt x="0" y="4648200"/>
                  </a:lnTo>
                  <a:close/>
                </a:path>
              </a:pathLst>
            </a:custGeom>
            <a:ln w="9144">
              <a:solidFill>
                <a:srgbClr val="5D862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/>
          <p:cNvSpPr txBox="1"/>
          <p:nvPr/>
        </p:nvSpPr>
        <p:spPr>
          <a:xfrm>
            <a:off x="816965" y="1495120"/>
            <a:ext cx="7742555" cy="343979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065" marR="5080" algn="ctr">
              <a:lnSpc>
                <a:spcPct val="100000"/>
              </a:lnSpc>
              <a:spcBef>
                <a:spcPts val="95"/>
              </a:spcBef>
            </a:pPr>
            <a:r>
              <a:rPr sz="3200" spc="-5" dirty="0">
                <a:solidFill>
                  <a:srgbClr val="FFFFFF"/>
                </a:solidFill>
                <a:latin typeface="Arial MT"/>
                <a:cs typeface="Arial MT"/>
              </a:rPr>
              <a:t>Kasus</a:t>
            </a:r>
            <a:r>
              <a:rPr sz="3200" spc="-3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3200" spc="-15" dirty="0">
                <a:solidFill>
                  <a:srgbClr val="FFFFFF"/>
                </a:solidFill>
                <a:latin typeface="Arial MT"/>
                <a:cs typeface="Arial MT"/>
              </a:rPr>
              <a:t>yang</a:t>
            </a:r>
            <a:r>
              <a:rPr sz="3200" spc="35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3200" spc="-5" dirty="0">
                <a:solidFill>
                  <a:srgbClr val="FFFFFF"/>
                </a:solidFill>
                <a:latin typeface="Arial MT"/>
                <a:cs typeface="Arial MT"/>
              </a:rPr>
              <a:t>sering</a:t>
            </a:r>
            <a:r>
              <a:rPr sz="3200" spc="-25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3200" spc="-5" dirty="0">
                <a:solidFill>
                  <a:srgbClr val="FFFFFF"/>
                </a:solidFill>
                <a:latin typeface="Arial MT"/>
                <a:cs typeface="Arial MT"/>
              </a:rPr>
              <a:t>melanda</a:t>
            </a:r>
            <a:r>
              <a:rPr sz="3200" spc="-1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3200" spc="-5" dirty="0">
                <a:solidFill>
                  <a:srgbClr val="FFFFFF"/>
                </a:solidFill>
                <a:latin typeface="Arial MT"/>
                <a:cs typeface="Arial MT"/>
              </a:rPr>
              <a:t>Kantor</a:t>
            </a:r>
            <a:r>
              <a:rPr sz="3200" spc="35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3200" spc="-5" dirty="0">
                <a:solidFill>
                  <a:srgbClr val="FFFFFF"/>
                </a:solidFill>
                <a:latin typeface="Arial MT"/>
                <a:cs typeface="Arial MT"/>
              </a:rPr>
              <a:t>Hukum </a:t>
            </a:r>
            <a:r>
              <a:rPr sz="3200" spc="-875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3200" spc="-5" dirty="0">
                <a:solidFill>
                  <a:srgbClr val="FFFFFF"/>
                </a:solidFill>
                <a:latin typeface="Arial MT"/>
                <a:cs typeface="Arial MT"/>
              </a:rPr>
              <a:t>adalah kemampuan financial </a:t>
            </a:r>
            <a:r>
              <a:rPr sz="3200" spc="-15" dirty="0">
                <a:solidFill>
                  <a:srgbClr val="FFFFFF"/>
                </a:solidFill>
                <a:latin typeface="Arial MT"/>
                <a:cs typeface="Arial MT"/>
              </a:rPr>
              <a:t>yang </a:t>
            </a:r>
            <a:r>
              <a:rPr sz="3200" spc="-5" dirty="0">
                <a:solidFill>
                  <a:srgbClr val="FFFFFF"/>
                </a:solidFill>
                <a:latin typeface="Arial MT"/>
                <a:cs typeface="Arial MT"/>
              </a:rPr>
              <a:t>tidak </a:t>
            </a:r>
            <a:r>
              <a:rPr sz="320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3200" spc="-5" dirty="0">
                <a:solidFill>
                  <a:srgbClr val="FFFFFF"/>
                </a:solidFill>
                <a:latin typeface="Arial MT"/>
                <a:cs typeface="Arial MT"/>
              </a:rPr>
              <a:t>pasti. Oleh karena itu untuk </a:t>
            </a:r>
            <a:r>
              <a:rPr sz="3200" spc="-10" dirty="0">
                <a:solidFill>
                  <a:srgbClr val="FFFFFF"/>
                </a:solidFill>
                <a:latin typeface="Arial MT"/>
                <a:cs typeface="Arial MT"/>
              </a:rPr>
              <a:t>menyambung </a:t>
            </a:r>
            <a:r>
              <a:rPr sz="3200" spc="-5" dirty="0">
                <a:solidFill>
                  <a:srgbClr val="FFFFFF"/>
                </a:solidFill>
                <a:latin typeface="Arial MT"/>
                <a:cs typeface="Arial MT"/>
              </a:rPr>
              <a:t> hidup kantor diperlukan </a:t>
            </a:r>
            <a:r>
              <a:rPr sz="3200" dirty="0">
                <a:solidFill>
                  <a:srgbClr val="FFFFFF"/>
                </a:solidFill>
                <a:latin typeface="Arial MT"/>
                <a:cs typeface="Arial MT"/>
              </a:rPr>
              <a:t>klien-klien </a:t>
            </a:r>
            <a:r>
              <a:rPr sz="3200" spc="5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3200" spc="-10" dirty="0">
                <a:solidFill>
                  <a:srgbClr val="FFFFFF"/>
                </a:solidFill>
                <a:latin typeface="Arial MT"/>
                <a:cs typeface="Arial MT"/>
              </a:rPr>
              <a:t>membayar</a:t>
            </a:r>
            <a:r>
              <a:rPr sz="3200" spc="3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3200" spc="-5" dirty="0">
                <a:solidFill>
                  <a:srgbClr val="FFFFFF"/>
                </a:solidFill>
                <a:latin typeface="Arial MT"/>
                <a:cs typeface="Arial MT"/>
              </a:rPr>
              <a:t>jasa</a:t>
            </a:r>
            <a:r>
              <a:rPr sz="3200" spc="-3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3200" spc="-15" dirty="0">
                <a:solidFill>
                  <a:srgbClr val="FFFFFF"/>
                </a:solidFill>
                <a:latin typeface="Arial MT"/>
                <a:cs typeface="Arial MT"/>
              </a:rPr>
              <a:t>yang</a:t>
            </a:r>
            <a:r>
              <a:rPr sz="3200" spc="2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3200" spc="-5" dirty="0">
                <a:solidFill>
                  <a:srgbClr val="FFFFFF"/>
                </a:solidFill>
                <a:latin typeface="Arial MT"/>
                <a:cs typeface="Arial MT"/>
              </a:rPr>
              <a:t>diberikan</a:t>
            </a:r>
            <a:r>
              <a:rPr sz="3200" spc="-3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3200" spc="-5" dirty="0">
                <a:solidFill>
                  <a:srgbClr val="FFFFFF"/>
                </a:solidFill>
                <a:latin typeface="Arial MT"/>
                <a:cs typeface="Arial MT"/>
              </a:rPr>
              <a:t>kantor </a:t>
            </a:r>
            <a:r>
              <a:rPr sz="320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3200" spc="-5" dirty="0">
                <a:solidFill>
                  <a:srgbClr val="FFFFFF"/>
                </a:solidFill>
                <a:latin typeface="Arial MT"/>
                <a:cs typeface="Arial MT"/>
              </a:rPr>
              <a:t>hukum </a:t>
            </a:r>
            <a:r>
              <a:rPr sz="3200" dirty="0">
                <a:solidFill>
                  <a:srgbClr val="FFFFFF"/>
                </a:solidFill>
                <a:latin typeface="Arial MT"/>
                <a:cs typeface="Arial MT"/>
              </a:rPr>
              <a:t>secara </a:t>
            </a:r>
            <a:r>
              <a:rPr sz="3200" spc="-5" dirty="0">
                <a:solidFill>
                  <a:srgbClr val="FFFFFF"/>
                </a:solidFill>
                <a:latin typeface="Arial MT"/>
                <a:cs typeface="Arial MT"/>
              </a:rPr>
              <a:t>rutin atau </a:t>
            </a:r>
            <a:r>
              <a:rPr sz="3200" dirty="0">
                <a:solidFill>
                  <a:srgbClr val="FFFFFF"/>
                </a:solidFill>
                <a:latin typeface="Arial MT"/>
                <a:cs typeface="Arial MT"/>
              </a:rPr>
              <a:t>dikenal </a:t>
            </a:r>
            <a:r>
              <a:rPr sz="3200" spc="-5" dirty="0">
                <a:solidFill>
                  <a:srgbClr val="FFFFFF"/>
                </a:solidFill>
                <a:latin typeface="Arial MT"/>
                <a:cs typeface="Arial MT"/>
              </a:rPr>
              <a:t>sebagai </a:t>
            </a:r>
            <a:r>
              <a:rPr sz="3200" dirty="0">
                <a:solidFill>
                  <a:srgbClr val="FFFFFF"/>
                </a:solidFill>
                <a:latin typeface="Arial MT"/>
                <a:cs typeface="Arial MT"/>
              </a:rPr>
              <a:t> klien</a:t>
            </a:r>
            <a:r>
              <a:rPr sz="3200" spc="-35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3200" spc="-25" dirty="0">
                <a:solidFill>
                  <a:srgbClr val="FFFFFF"/>
                </a:solidFill>
                <a:latin typeface="Arial MT"/>
                <a:cs typeface="Arial MT"/>
              </a:rPr>
              <a:t>Retainer.</a:t>
            </a:r>
            <a:endParaRPr sz="32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1856" y="603440"/>
            <a:ext cx="8316341" cy="5600573"/>
          </a:xfrm>
          <a:prstGeom prst="rect">
            <a:avLst/>
          </a:prstGeom>
        </p:spPr>
      </p:pic>
      <p:sp>
        <p:nvSpPr>
          <p:cNvPr id="3" name="object 3"/>
          <p:cNvSpPr txBox="1"/>
          <p:nvPr/>
        </p:nvSpPr>
        <p:spPr>
          <a:xfrm>
            <a:off x="572820" y="703910"/>
            <a:ext cx="7795259" cy="551561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10"/>
              </a:spcBef>
            </a:pPr>
            <a:r>
              <a:rPr sz="4000" dirty="0">
                <a:solidFill>
                  <a:srgbClr val="006FC0"/>
                </a:solidFill>
                <a:latin typeface="Arial MT"/>
                <a:cs typeface="Arial MT"/>
              </a:rPr>
              <a:t>“Retainer ini paling banyak </a:t>
            </a:r>
            <a:r>
              <a:rPr sz="4000" spc="5" dirty="0">
                <a:solidFill>
                  <a:srgbClr val="006FC0"/>
                </a:solidFill>
                <a:latin typeface="Arial MT"/>
                <a:cs typeface="Arial MT"/>
              </a:rPr>
              <a:t> menghidup</a:t>
            </a:r>
            <a:r>
              <a:rPr sz="4000" spc="15" dirty="0">
                <a:solidFill>
                  <a:srgbClr val="006FC0"/>
                </a:solidFill>
                <a:latin typeface="Arial MT"/>
                <a:cs typeface="Arial MT"/>
              </a:rPr>
              <a:t>k</a:t>
            </a:r>
            <a:r>
              <a:rPr sz="4000" spc="5" dirty="0">
                <a:solidFill>
                  <a:srgbClr val="006FC0"/>
                </a:solidFill>
                <a:latin typeface="Arial MT"/>
                <a:cs typeface="Arial MT"/>
              </a:rPr>
              <a:t>an</a:t>
            </a:r>
            <a:r>
              <a:rPr sz="4000" spc="-290" dirty="0">
                <a:solidFill>
                  <a:srgbClr val="006FC0"/>
                </a:solidFill>
                <a:latin typeface="Arial MT"/>
                <a:cs typeface="Arial MT"/>
              </a:rPr>
              <a:t> </a:t>
            </a:r>
            <a:r>
              <a:rPr sz="4000" spc="5" dirty="0">
                <a:solidFill>
                  <a:srgbClr val="006FC0"/>
                </a:solidFill>
                <a:latin typeface="Arial MT"/>
                <a:cs typeface="Arial MT"/>
              </a:rPr>
              <a:t>Ad</a:t>
            </a:r>
            <a:r>
              <a:rPr sz="4000" spc="-20" dirty="0">
                <a:solidFill>
                  <a:srgbClr val="006FC0"/>
                </a:solidFill>
                <a:latin typeface="Arial MT"/>
                <a:cs typeface="Arial MT"/>
              </a:rPr>
              <a:t>v</a:t>
            </a:r>
            <a:r>
              <a:rPr sz="4000" spc="5" dirty="0">
                <a:solidFill>
                  <a:srgbClr val="006FC0"/>
                </a:solidFill>
                <a:latin typeface="Arial MT"/>
                <a:cs typeface="Arial MT"/>
              </a:rPr>
              <a:t>o</a:t>
            </a:r>
            <a:r>
              <a:rPr sz="4000" spc="10" dirty="0">
                <a:solidFill>
                  <a:srgbClr val="006FC0"/>
                </a:solidFill>
                <a:latin typeface="Arial MT"/>
                <a:cs typeface="Arial MT"/>
              </a:rPr>
              <a:t>k</a:t>
            </a:r>
            <a:r>
              <a:rPr sz="4000" dirty="0">
                <a:solidFill>
                  <a:srgbClr val="006FC0"/>
                </a:solidFill>
                <a:latin typeface="Arial MT"/>
                <a:cs typeface="Arial MT"/>
              </a:rPr>
              <a:t>at,</a:t>
            </a:r>
            <a:r>
              <a:rPr sz="4000" spc="-20" dirty="0">
                <a:solidFill>
                  <a:srgbClr val="006FC0"/>
                </a:solidFill>
                <a:latin typeface="Arial MT"/>
                <a:cs typeface="Arial MT"/>
              </a:rPr>
              <a:t> </a:t>
            </a:r>
            <a:r>
              <a:rPr sz="4000" dirty="0">
                <a:solidFill>
                  <a:srgbClr val="006FC0"/>
                </a:solidFill>
                <a:latin typeface="Arial MT"/>
                <a:cs typeface="Arial MT"/>
              </a:rPr>
              <a:t>kalau  </a:t>
            </a:r>
            <a:r>
              <a:rPr sz="4000" spc="5" dirty="0">
                <a:solidFill>
                  <a:srgbClr val="006FC0"/>
                </a:solidFill>
                <a:latin typeface="Arial MT"/>
                <a:cs typeface="Arial MT"/>
              </a:rPr>
              <a:t>nggak </a:t>
            </a:r>
            <a:r>
              <a:rPr sz="4000" dirty="0">
                <a:solidFill>
                  <a:srgbClr val="006FC0"/>
                </a:solidFill>
                <a:latin typeface="Arial MT"/>
                <a:cs typeface="Arial MT"/>
              </a:rPr>
              <a:t>ada </a:t>
            </a:r>
            <a:r>
              <a:rPr sz="4000" spc="5" dirty="0">
                <a:solidFill>
                  <a:srgbClr val="006FC0"/>
                </a:solidFill>
                <a:latin typeface="Arial MT"/>
                <a:cs typeface="Arial MT"/>
              </a:rPr>
              <a:t>pasti akan terombang </a:t>
            </a:r>
            <a:r>
              <a:rPr sz="4000" spc="10" dirty="0">
                <a:solidFill>
                  <a:srgbClr val="006FC0"/>
                </a:solidFill>
                <a:latin typeface="Arial MT"/>
                <a:cs typeface="Arial MT"/>
              </a:rPr>
              <a:t> </a:t>
            </a:r>
            <a:r>
              <a:rPr sz="4000" dirty="0">
                <a:solidFill>
                  <a:srgbClr val="006FC0"/>
                </a:solidFill>
                <a:latin typeface="Arial MT"/>
                <a:cs typeface="Arial MT"/>
              </a:rPr>
              <a:t>ambing, </a:t>
            </a:r>
            <a:r>
              <a:rPr sz="4000" spc="5" dirty="0">
                <a:solidFill>
                  <a:srgbClr val="006FC0"/>
                </a:solidFill>
                <a:latin typeface="Arial MT"/>
                <a:cs typeface="Arial MT"/>
              </a:rPr>
              <a:t>kenapa </a:t>
            </a:r>
            <a:r>
              <a:rPr sz="4000" dirty="0">
                <a:solidFill>
                  <a:srgbClr val="006FC0"/>
                </a:solidFill>
                <a:latin typeface="Arial MT"/>
                <a:cs typeface="Arial MT"/>
              </a:rPr>
              <a:t>begitu? Karena </a:t>
            </a:r>
            <a:r>
              <a:rPr sz="4000" spc="5" dirty="0">
                <a:solidFill>
                  <a:srgbClr val="006FC0"/>
                </a:solidFill>
                <a:latin typeface="Arial MT"/>
                <a:cs typeface="Arial MT"/>
              </a:rPr>
              <a:t> perkara </a:t>
            </a:r>
            <a:r>
              <a:rPr sz="4000" dirty="0">
                <a:solidFill>
                  <a:srgbClr val="006FC0"/>
                </a:solidFill>
                <a:latin typeface="Arial MT"/>
                <a:cs typeface="Arial MT"/>
              </a:rPr>
              <a:t>itu </a:t>
            </a:r>
            <a:r>
              <a:rPr sz="4000" spc="5" dirty="0">
                <a:solidFill>
                  <a:srgbClr val="006FC0"/>
                </a:solidFill>
                <a:latin typeface="Arial MT"/>
                <a:cs typeface="Arial MT"/>
              </a:rPr>
              <a:t>akan </a:t>
            </a:r>
            <a:r>
              <a:rPr sz="4000" dirty="0">
                <a:solidFill>
                  <a:srgbClr val="006FC0"/>
                </a:solidFill>
                <a:latin typeface="Arial MT"/>
                <a:cs typeface="Arial MT"/>
              </a:rPr>
              <a:t>fluktuatif </a:t>
            </a:r>
            <a:r>
              <a:rPr sz="4000" spc="5" dirty="0">
                <a:solidFill>
                  <a:srgbClr val="006FC0"/>
                </a:solidFill>
                <a:latin typeface="Arial MT"/>
                <a:cs typeface="Arial MT"/>
              </a:rPr>
              <a:t> sedangkan</a:t>
            </a:r>
            <a:r>
              <a:rPr sz="4000" spc="-85" dirty="0">
                <a:solidFill>
                  <a:srgbClr val="006FC0"/>
                </a:solidFill>
                <a:latin typeface="Arial MT"/>
                <a:cs typeface="Arial MT"/>
              </a:rPr>
              <a:t> </a:t>
            </a:r>
            <a:r>
              <a:rPr sz="4000" dirty="0">
                <a:solidFill>
                  <a:srgbClr val="006FC0"/>
                </a:solidFill>
                <a:latin typeface="Arial MT"/>
                <a:cs typeface="Arial MT"/>
              </a:rPr>
              <a:t>retainer</a:t>
            </a:r>
            <a:r>
              <a:rPr sz="4000" spc="-25" dirty="0">
                <a:solidFill>
                  <a:srgbClr val="006FC0"/>
                </a:solidFill>
                <a:latin typeface="Arial MT"/>
                <a:cs typeface="Arial MT"/>
              </a:rPr>
              <a:t> </a:t>
            </a:r>
            <a:r>
              <a:rPr sz="4000" spc="-5" dirty="0">
                <a:solidFill>
                  <a:srgbClr val="006FC0"/>
                </a:solidFill>
                <a:latin typeface="Arial MT"/>
                <a:cs typeface="Arial MT"/>
              </a:rPr>
              <a:t>itu</a:t>
            </a:r>
            <a:r>
              <a:rPr sz="4000" dirty="0">
                <a:solidFill>
                  <a:srgbClr val="006FC0"/>
                </a:solidFill>
                <a:latin typeface="Arial MT"/>
                <a:cs typeface="Arial MT"/>
              </a:rPr>
              <a:t> pasti.</a:t>
            </a:r>
            <a:r>
              <a:rPr sz="4000" spc="-15" dirty="0">
                <a:solidFill>
                  <a:srgbClr val="006FC0"/>
                </a:solidFill>
                <a:latin typeface="Arial MT"/>
                <a:cs typeface="Arial MT"/>
              </a:rPr>
              <a:t> </a:t>
            </a:r>
            <a:r>
              <a:rPr sz="4000" dirty="0">
                <a:solidFill>
                  <a:srgbClr val="006FC0"/>
                </a:solidFill>
                <a:latin typeface="Arial MT"/>
                <a:cs typeface="Arial MT"/>
              </a:rPr>
              <a:t>Maka </a:t>
            </a:r>
            <a:r>
              <a:rPr sz="4000" spc="-1095" dirty="0">
                <a:solidFill>
                  <a:srgbClr val="006FC0"/>
                </a:solidFill>
                <a:latin typeface="Arial MT"/>
                <a:cs typeface="Arial MT"/>
              </a:rPr>
              <a:t> </a:t>
            </a:r>
            <a:r>
              <a:rPr sz="4000" dirty="0">
                <a:solidFill>
                  <a:srgbClr val="006FC0"/>
                </a:solidFill>
                <a:latin typeface="Arial MT"/>
                <a:cs typeface="Arial MT"/>
              </a:rPr>
              <a:t>penting retainer </a:t>
            </a:r>
            <a:r>
              <a:rPr sz="4000" spc="-5" dirty="0">
                <a:solidFill>
                  <a:srgbClr val="006FC0"/>
                </a:solidFill>
                <a:latin typeface="Arial MT"/>
                <a:cs typeface="Arial MT"/>
              </a:rPr>
              <a:t>itu </a:t>
            </a:r>
            <a:r>
              <a:rPr sz="4000" dirty="0">
                <a:solidFill>
                  <a:srgbClr val="006FC0"/>
                </a:solidFill>
                <a:latin typeface="Arial MT"/>
                <a:cs typeface="Arial MT"/>
              </a:rPr>
              <a:t>untuk dicari, </a:t>
            </a:r>
            <a:r>
              <a:rPr sz="4000" spc="5" dirty="0">
                <a:solidFill>
                  <a:srgbClr val="006FC0"/>
                </a:solidFill>
                <a:latin typeface="Arial MT"/>
                <a:cs typeface="Arial MT"/>
              </a:rPr>
              <a:t> karena </a:t>
            </a:r>
            <a:r>
              <a:rPr sz="4000" dirty="0">
                <a:solidFill>
                  <a:srgbClr val="006FC0"/>
                </a:solidFill>
                <a:latin typeface="Arial MT"/>
                <a:cs typeface="Arial MT"/>
              </a:rPr>
              <a:t>hidup </a:t>
            </a:r>
            <a:r>
              <a:rPr sz="4000" spc="5" dirty="0">
                <a:solidFill>
                  <a:srgbClr val="006FC0"/>
                </a:solidFill>
                <a:latin typeface="Arial MT"/>
                <a:cs typeface="Arial MT"/>
              </a:rPr>
              <a:t>sebagai kantor </a:t>
            </a:r>
            <a:r>
              <a:rPr sz="4000" spc="10" dirty="0">
                <a:solidFill>
                  <a:srgbClr val="006FC0"/>
                </a:solidFill>
                <a:latin typeface="Arial MT"/>
                <a:cs typeface="Arial MT"/>
              </a:rPr>
              <a:t> </a:t>
            </a:r>
            <a:r>
              <a:rPr sz="4000" spc="5" dirty="0">
                <a:solidFill>
                  <a:srgbClr val="006FC0"/>
                </a:solidFill>
                <a:latin typeface="Arial MT"/>
                <a:cs typeface="Arial MT"/>
              </a:rPr>
              <a:t>hukum</a:t>
            </a:r>
            <a:r>
              <a:rPr sz="4000" spc="-40" dirty="0">
                <a:solidFill>
                  <a:srgbClr val="006FC0"/>
                </a:solidFill>
                <a:latin typeface="Arial MT"/>
                <a:cs typeface="Arial MT"/>
              </a:rPr>
              <a:t> </a:t>
            </a:r>
            <a:r>
              <a:rPr sz="4000" spc="-5" dirty="0">
                <a:solidFill>
                  <a:srgbClr val="006FC0"/>
                </a:solidFill>
                <a:latin typeface="Arial MT"/>
                <a:cs typeface="Arial MT"/>
              </a:rPr>
              <a:t>disitu”</a:t>
            </a:r>
            <a:endParaRPr sz="40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377952" y="682815"/>
            <a:ext cx="8538845" cy="5719445"/>
            <a:chOff x="377952" y="682815"/>
            <a:chExt cx="8538845" cy="5719445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377952" y="682815"/>
              <a:ext cx="8538718" cy="5719318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58724" y="763523"/>
              <a:ext cx="8382000" cy="5562600"/>
            </a:xfrm>
            <a:prstGeom prst="rect">
              <a:avLst/>
            </a:prstGeom>
          </p:spPr>
        </p:pic>
        <p:sp>
          <p:nvSpPr>
            <p:cNvPr id="5" name="object 5"/>
            <p:cNvSpPr/>
            <p:nvPr/>
          </p:nvSpPr>
          <p:spPr>
            <a:xfrm>
              <a:off x="458724" y="763523"/>
              <a:ext cx="8382000" cy="5562600"/>
            </a:xfrm>
            <a:custGeom>
              <a:avLst/>
              <a:gdLst/>
              <a:ahLst/>
              <a:cxnLst/>
              <a:rect l="l" t="t" r="r" b="b"/>
              <a:pathLst>
                <a:path w="8382000" h="5562600">
                  <a:moveTo>
                    <a:pt x="0" y="5562600"/>
                  </a:moveTo>
                  <a:lnTo>
                    <a:pt x="8382000" y="5562600"/>
                  </a:lnTo>
                  <a:lnTo>
                    <a:pt x="8382000" y="0"/>
                  </a:lnTo>
                  <a:lnTo>
                    <a:pt x="0" y="0"/>
                  </a:lnTo>
                  <a:lnTo>
                    <a:pt x="0" y="5562600"/>
                  </a:lnTo>
                  <a:close/>
                </a:path>
              </a:pathLst>
            </a:custGeom>
            <a:ln w="9144">
              <a:solidFill>
                <a:srgbClr val="56667A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/>
          <p:cNvSpPr txBox="1"/>
          <p:nvPr/>
        </p:nvSpPr>
        <p:spPr>
          <a:xfrm>
            <a:off x="572820" y="783158"/>
            <a:ext cx="8096884" cy="55143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3600" spc="-5" dirty="0">
                <a:solidFill>
                  <a:srgbClr val="FFFFFF"/>
                </a:solidFill>
                <a:latin typeface="Arial MT"/>
                <a:cs typeface="Arial MT"/>
              </a:rPr>
              <a:t>Masih </a:t>
            </a:r>
            <a:r>
              <a:rPr sz="3600" spc="-10" dirty="0">
                <a:solidFill>
                  <a:srgbClr val="FFFFFF"/>
                </a:solidFill>
                <a:latin typeface="Arial MT"/>
                <a:cs typeface="Arial MT"/>
              </a:rPr>
              <a:t>dalam</a:t>
            </a:r>
            <a:r>
              <a:rPr sz="3600" spc="25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3600" spc="-10" dirty="0">
                <a:solidFill>
                  <a:srgbClr val="FFFFFF"/>
                </a:solidFill>
                <a:latin typeface="Arial MT"/>
                <a:cs typeface="Arial MT"/>
              </a:rPr>
              <a:t>rangka</a:t>
            </a:r>
            <a:r>
              <a:rPr sz="3600" spc="15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3600" spc="-10" dirty="0">
                <a:solidFill>
                  <a:srgbClr val="FFFFFF"/>
                </a:solidFill>
                <a:latin typeface="Arial MT"/>
                <a:cs typeface="Arial MT"/>
              </a:rPr>
              <a:t>memperkuat </a:t>
            </a:r>
            <a:r>
              <a:rPr sz="3600" spc="-5" dirty="0">
                <a:solidFill>
                  <a:srgbClr val="FFFFFF"/>
                </a:solidFill>
                <a:latin typeface="Arial MT"/>
                <a:cs typeface="Arial MT"/>
              </a:rPr>
              <a:t> kemampuan </a:t>
            </a:r>
            <a:r>
              <a:rPr sz="3600" spc="-10" dirty="0">
                <a:solidFill>
                  <a:srgbClr val="FFFFFF"/>
                </a:solidFill>
                <a:latin typeface="Arial MT"/>
                <a:cs typeface="Arial MT"/>
              </a:rPr>
              <a:t>financial, </a:t>
            </a:r>
            <a:r>
              <a:rPr sz="3600" spc="-5" dirty="0">
                <a:solidFill>
                  <a:srgbClr val="FFFFFF"/>
                </a:solidFill>
                <a:latin typeface="Arial MT"/>
                <a:cs typeface="Arial MT"/>
              </a:rPr>
              <a:t>Advokat-Advokat </a:t>
            </a:r>
            <a:r>
              <a:rPr sz="3600" spc="-99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3600" spc="-20" dirty="0">
                <a:solidFill>
                  <a:srgbClr val="FFFFFF"/>
                </a:solidFill>
                <a:latin typeface="Arial MT"/>
                <a:cs typeface="Arial MT"/>
              </a:rPr>
              <a:t>yang</a:t>
            </a:r>
            <a:r>
              <a:rPr sz="3600" spc="95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3600" spc="-5" dirty="0">
                <a:solidFill>
                  <a:srgbClr val="FFFFFF"/>
                </a:solidFill>
                <a:latin typeface="Arial MT"/>
                <a:cs typeface="Arial MT"/>
              </a:rPr>
              <a:t>sudah</a:t>
            </a:r>
            <a:r>
              <a:rPr sz="3600" spc="4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3600" spc="-5" dirty="0">
                <a:solidFill>
                  <a:srgbClr val="FFFFFF"/>
                </a:solidFill>
                <a:latin typeface="Arial MT"/>
                <a:cs typeface="Arial MT"/>
              </a:rPr>
              <a:t>mulai</a:t>
            </a:r>
            <a:r>
              <a:rPr sz="3600" spc="4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3600" spc="-5" dirty="0">
                <a:solidFill>
                  <a:srgbClr val="FFFFFF"/>
                </a:solidFill>
                <a:latin typeface="Arial MT"/>
                <a:cs typeface="Arial MT"/>
              </a:rPr>
              <a:t>merintis</a:t>
            </a:r>
            <a:r>
              <a:rPr sz="3600" spc="3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3600" spc="-10" dirty="0">
                <a:solidFill>
                  <a:srgbClr val="FFFFFF"/>
                </a:solidFill>
                <a:latin typeface="Arial MT"/>
                <a:cs typeface="Arial MT"/>
              </a:rPr>
              <a:t>kantor </a:t>
            </a:r>
            <a:r>
              <a:rPr sz="3600" spc="-5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3600" spc="-10" dirty="0">
                <a:solidFill>
                  <a:srgbClr val="FFFFFF"/>
                </a:solidFill>
                <a:latin typeface="Arial MT"/>
                <a:cs typeface="Arial MT"/>
              </a:rPr>
              <a:t>hukum</a:t>
            </a:r>
            <a:r>
              <a:rPr sz="3600" spc="2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3600" spc="-5" dirty="0">
                <a:solidFill>
                  <a:srgbClr val="FFFFFF"/>
                </a:solidFill>
                <a:latin typeface="Arial MT"/>
                <a:cs typeface="Arial MT"/>
              </a:rPr>
              <a:t>untuk tidak boros</a:t>
            </a:r>
            <a:r>
              <a:rPr sz="3600" spc="1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3600" spc="-10" dirty="0">
                <a:solidFill>
                  <a:srgbClr val="FFFFFF"/>
                </a:solidFill>
                <a:latin typeface="Arial MT"/>
                <a:cs typeface="Arial MT"/>
              </a:rPr>
              <a:t>“kalau</a:t>
            </a:r>
            <a:r>
              <a:rPr sz="3600" spc="1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3600" spc="-10" dirty="0">
                <a:solidFill>
                  <a:srgbClr val="FFFFFF"/>
                </a:solidFill>
                <a:latin typeface="Arial MT"/>
                <a:cs typeface="Arial MT"/>
              </a:rPr>
              <a:t>ada </a:t>
            </a:r>
            <a:r>
              <a:rPr sz="3600" spc="-5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3600" spc="-10" dirty="0">
                <a:solidFill>
                  <a:srgbClr val="FFFFFF"/>
                </a:solidFill>
                <a:latin typeface="Arial MT"/>
                <a:cs typeface="Arial MT"/>
              </a:rPr>
              <a:t>lebih,</a:t>
            </a:r>
            <a:r>
              <a:rPr sz="3600" spc="1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3600" spc="-10" dirty="0">
                <a:solidFill>
                  <a:srgbClr val="FFFFFF"/>
                </a:solidFill>
                <a:latin typeface="Arial MT"/>
                <a:cs typeface="Arial MT"/>
              </a:rPr>
              <a:t>cadangkan</a:t>
            </a:r>
            <a:r>
              <a:rPr sz="3600" spc="25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3600" spc="-15" dirty="0">
                <a:solidFill>
                  <a:srgbClr val="FFFFFF"/>
                </a:solidFill>
                <a:latin typeface="Arial MT"/>
                <a:cs typeface="Arial MT"/>
              </a:rPr>
              <a:t>uang</a:t>
            </a:r>
            <a:r>
              <a:rPr sz="360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3600" spc="-5" dirty="0">
                <a:solidFill>
                  <a:srgbClr val="FFFFFF"/>
                </a:solidFill>
                <a:latin typeface="Arial MT"/>
                <a:cs typeface="Arial MT"/>
              </a:rPr>
              <a:t>tersebut minimal </a:t>
            </a:r>
            <a:r>
              <a:rPr sz="3600" spc="-985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3600" spc="-10" dirty="0">
                <a:solidFill>
                  <a:srgbClr val="FFFFFF"/>
                </a:solidFill>
                <a:latin typeface="Arial MT"/>
                <a:cs typeface="Arial MT"/>
              </a:rPr>
              <a:t>20%</a:t>
            </a:r>
            <a:r>
              <a:rPr sz="3600" spc="1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3600" spc="-10" dirty="0">
                <a:solidFill>
                  <a:srgbClr val="FFFFFF"/>
                </a:solidFill>
                <a:latin typeface="Arial MT"/>
                <a:cs typeface="Arial MT"/>
              </a:rPr>
              <a:t>(duapuluh</a:t>
            </a:r>
            <a:r>
              <a:rPr sz="3600" spc="35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3600" spc="-10" dirty="0">
                <a:solidFill>
                  <a:srgbClr val="FFFFFF"/>
                </a:solidFill>
                <a:latin typeface="Arial MT"/>
                <a:cs typeface="Arial MT"/>
              </a:rPr>
              <a:t>persen)</a:t>
            </a:r>
            <a:r>
              <a:rPr sz="3600" spc="3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3600" spc="-10" dirty="0">
                <a:solidFill>
                  <a:srgbClr val="FFFFFF"/>
                </a:solidFill>
                <a:latin typeface="Arial MT"/>
                <a:cs typeface="Arial MT"/>
              </a:rPr>
              <a:t>dari </a:t>
            </a:r>
            <a:r>
              <a:rPr sz="3600" spc="-5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3600" spc="-15" dirty="0">
                <a:solidFill>
                  <a:srgbClr val="FFFFFF"/>
                </a:solidFill>
                <a:latin typeface="Arial MT"/>
                <a:cs typeface="Arial MT"/>
              </a:rPr>
              <a:t>pendapatan,</a:t>
            </a:r>
            <a:r>
              <a:rPr sz="3600" spc="5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3600" spc="-10" dirty="0">
                <a:solidFill>
                  <a:srgbClr val="FFFFFF"/>
                </a:solidFill>
                <a:latin typeface="Arial MT"/>
                <a:cs typeface="Arial MT"/>
              </a:rPr>
              <a:t>dan</a:t>
            </a:r>
            <a:r>
              <a:rPr sz="3600" spc="15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3600" spc="-15" dirty="0">
                <a:solidFill>
                  <a:srgbClr val="FFFFFF"/>
                </a:solidFill>
                <a:latin typeface="Arial MT"/>
                <a:cs typeface="Arial MT"/>
              </a:rPr>
              <a:t>jangan</a:t>
            </a:r>
            <a:r>
              <a:rPr sz="3600" spc="1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3600" spc="-15" dirty="0">
                <a:solidFill>
                  <a:srgbClr val="FFFFFF"/>
                </a:solidFill>
                <a:latin typeface="Arial MT"/>
                <a:cs typeface="Arial MT"/>
              </a:rPr>
              <a:t>digunakan </a:t>
            </a:r>
            <a:r>
              <a:rPr sz="3600" spc="-1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3600" spc="-5" dirty="0">
                <a:solidFill>
                  <a:srgbClr val="FFFFFF"/>
                </a:solidFill>
                <a:latin typeface="Arial MT"/>
                <a:cs typeface="Arial MT"/>
              </a:rPr>
              <a:t>untuk untuk</a:t>
            </a:r>
            <a:r>
              <a:rPr sz="3600" spc="2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3600" spc="-15" dirty="0">
                <a:solidFill>
                  <a:srgbClr val="FFFFFF"/>
                </a:solidFill>
                <a:latin typeface="Arial MT"/>
                <a:cs typeface="Arial MT"/>
              </a:rPr>
              <a:t>foya-foya</a:t>
            </a:r>
            <a:r>
              <a:rPr sz="3600" spc="85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3600" spc="-5" dirty="0">
                <a:solidFill>
                  <a:srgbClr val="FFFFFF"/>
                </a:solidFill>
                <a:latin typeface="Arial MT"/>
                <a:cs typeface="Arial MT"/>
              </a:rPr>
              <a:t>simpan</a:t>
            </a:r>
            <a:r>
              <a:rPr sz="3600" spc="5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3600" spc="-5" dirty="0">
                <a:solidFill>
                  <a:srgbClr val="FFFFFF"/>
                </a:solidFill>
                <a:latin typeface="Arial MT"/>
                <a:cs typeface="Arial MT"/>
              </a:rPr>
              <a:t>untuk </a:t>
            </a:r>
            <a:r>
              <a:rPr sz="360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3600" spc="-5" dirty="0">
                <a:solidFill>
                  <a:srgbClr val="FFFFFF"/>
                </a:solidFill>
                <a:latin typeface="Arial MT"/>
                <a:cs typeface="Arial MT"/>
              </a:rPr>
              <a:t>tahun</a:t>
            </a:r>
            <a:r>
              <a:rPr sz="360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3600" spc="-10" dirty="0">
                <a:solidFill>
                  <a:srgbClr val="FFFFFF"/>
                </a:solidFill>
                <a:latin typeface="Arial MT"/>
                <a:cs typeface="Arial MT"/>
              </a:rPr>
              <a:t>depan,</a:t>
            </a:r>
            <a:r>
              <a:rPr sz="3600" spc="2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3600" spc="-5" dirty="0">
                <a:solidFill>
                  <a:srgbClr val="FFFFFF"/>
                </a:solidFill>
                <a:latin typeface="Arial MT"/>
                <a:cs typeface="Arial MT"/>
              </a:rPr>
              <a:t>karena</a:t>
            </a:r>
            <a:r>
              <a:rPr sz="360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3600" spc="-10" dirty="0">
                <a:solidFill>
                  <a:srgbClr val="FFFFFF"/>
                </a:solidFill>
                <a:latin typeface="Arial MT"/>
                <a:cs typeface="Arial MT"/>
              </a:rPr>
              <a:t>belum</a:t>
            </a:r>
            <a:r>
              <a:rPr sz="3600" spc="2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3600" spc="-5" dirty="0">
                <a:solidFill>
                  <a:srgbClr val="FFFFFF"/>
                </a:solidFill>
                <a:latin typeface="Arial MT"/>
                <a:cs typeface="Arial MT"/>
              </a:rPr>
              <a:t>tentu tahun </a:t>
            </a:r>
            <a:r>
              <a:rPr sz="3600" spc="-985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3600" spc="-15" dirty="0">
                <a:solidFill>
                  <a:srgbClr val="FFFFFF"/>
                </a:solidFill>
                <a:latin typeface="Arial MT"/>
                <a:cs typeface="Arial MT"/>
              </a:rPr>
              <a:t>depan</a:t>
            </a:r>
            <a:r>
              <a:rPr sz="3600" spc="1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3600" dirty="0">
                <a:solidFill>
                  <a:srgbClr val="FFFFFF"/>
                </a:solidFill>
                <a:latin typeface="Arial MT"/>
                <a:cs typeface="Arial MT"/>
              </a:rPr>
              <a:t>kita</a:t>
            </a:r>
            <a:r>
              <a:rPr sz="3600" spc="-15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3600" spc="-5" dirty="0">
                <a:solidFill>
                  <a:srgbClr val="FFFFFF"/>
                </a:solidFill>
                <a:latin typeface="Arial MT"/>
                <a:cs typeface="Arial MT"/>
              </a:rPr>
              <a:t>bisa</a:t>
            </a:r>
            <a:r>
              <a:rPr sz="3600" spc="1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3600" spc="-5" dirty="0">
                <a:solidFill>
                  <a:srgbClr val="FFFFFF"/>
                </a:solidFill>
                <a:latin typeface="Arial MT"/>
                <a:cs typeface="Arial MT"/>
              </a:rPr>
              <a:t>eksis.</a:t>
            </a:r>
            <a:endParaRPr sz="36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454151" y="454151"/>
            <a:ext cx="8315325" cy="5678805"/>
            <a:chOff x="454151" y="454151"/>
            <a:chExt cx="8315325" cy="5678805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458723" y="458723"/>
              <a:ext cx="8305800" cy="5669280"/>
            </a:xfrm>
            <a:prstGeom prst="rect">
              <a:avLst/>
            </a:prstGeom>
          </p:spPr>
        </p:pic>
        <p:sp>
          <p:nvSpPr>
            <p:cNvPr id="4" name="object 4"/>
            <p:cNvSpPr/>
            <p:nvPr/>
          </p:nvSpPr>
          <p:spPr>
            <a:xfrm>
              <a:off x="458723" y="458723"/>
              <a:ext cx="8305800" cy="5669280"/>
            </a:xfrm>
            <a:custGeom>
              <a:avLst/>
              <a:gdLst/>
              <a:ahLst/>
              <a:cxnLst/>
              <a:rect l="l" t="t" r="r" b="b"/>
              <a:pathLst>
                <a:path w="8305800" h="5669280">
                  <a:moveTo>
                    <a:pt x="0" y="5669280"/>
                  </a:moveTo>
                  <a:lnTo>
                    <a:pt x="8305800" y="5669280"/>
                  </a:lnTo>
                  <a:lnTo>
                    <a:pt x="8305800" y="0"/>
                  </a:lnTo>
                  <a:lnTo>
                    <a:pt x="0" y="0"/>
                  </a:lnTo>
                  <a:lnTo>
                    <a:pt x="0" y="5669280"/>
                  </a:lnTo>
                  <a:close/>
                </a:path>
              </a:pathLst>
            </a:custGeom>
            <a:ln w="9144">
              <a:solidFill>
                <a:srgbClr val="BAB8C7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" name="object 5"/>
          <p:cNvSpPr txBox="1"/>
          <p:nvPr/>
        </p:nvSpPr>
        <p:spPr>
          <a:xfrm>
            <a:off x="572820" y="423113"/>
            <a:ext cx="8067675" cy="5514975"/>
          </a:xfrm>
          <a:prstGeom prst="rect">
            <a:avLst/>
          </a:prstGeom>
        </p:spPr>
        <p:txBody>
          <a:bodyPr vert="horz" wrap="square" lIns="0" tIns="67945" rIns="0" bIns="0" rtlCol="0">
            <a:spAutoFit/>
          </a:bodyPr>
          <a:lstStyle/>
          <a:p>
            <a:pPr marL="396240" marR="5080" indent="-384175">
              <a:lnSpc>
                <a:spcPct val="90000"/>
              </a:lnSpc>
              <a:spcBef>
                <a:spcPts val="535"/>
              </a:spcBef>
            </a:pPr>
            <a:r>
              <a:rPr sz="2850" spc="-285" dirty="0">
                <a:solidFill>
                  <a:srgbClr val="6D9FAF"/>
                </a:solidFill>
                <a:latin typeface="Cambria"/>
                <a:cs typeface="Cambria"/>
              </a:rPr>
              <a:t>⦿</a:t>
            </a:r>
            <a:r>
              <a:rPr sz="2850" spc="-280" dirty="0">
                <a:solidFill>
                  <a:srgbClr val="6D9FAF"/>
                </a:solidFill>
                <a:latin typeface="Cambria"/>
                <a:cs typeface="Cambria"/>
              </a:rPr>
              <a:t> </a:t>
            </a:r>
            <a:r>
              <a:rPr sz="3600" spc="-60" dirty="0">
                <a:solidFill>
                  <a:srgbClr val="FFFFFF"/>
                </a:solidFill>
                <a:latin typeface="Franklin Gothic Medium"/>
                <a:cs typeface="Franklin Gothic Medium"/>
              </a:rPr>
              <a:t>Sebagaimana </a:t>
            </a:r>
            <a:r>
              <a:rPr sz="3600" spc="-45" dirty="0">
                <a:solidFill>
                  <a:srgbClr val="FFFFFF"/>
                </a:solidFill>
                <a:latin typeface="Franklin Gothic Medium"/>
                <a:cs typeface="Franklin Gothic Medium"/>
              </a:rPr>
              <a:t>diketahui, </a:t>
            </a:r>
            <a:r>
              <a:rPr sz="3600" spc="-50" dirty="0">
                <a:solidFill>
                  <a:srgbClr val="FFFFFF"/>
                </a:solidFill>
                <a:latin typeface="Franklin Gothic Medium"/>
                <a:cs typeface="Franklin Gothic Medium"/>
              </a:rPr>
              <a:t>terdapat </a:t>
            </a:r>
            <a:r>
              <a:rPr sz="3600" spc="-55" dirty="0">
                <a:solidFill>
                  <a:srgbClr val="FFFFFF"/>
                </a:solidFill>
                <a:latin typeface="Franklin Gothic Medium"/>
                <a:cs typeface="Franklin Gothic Medium"/>
              </a:rPr>
              <a:t>biaya- </a:t>
            </a:r>
            <a:r>
              <a:rPr sz="3600" spc="-885" dirty="0">
                <a:solidFill>
                  <a:srgbClr val="FFFFFF"/>
                </a:solidFill>
                <a:latin typeface="Franklin Gothic Medium"/>
                <a:cs typeface="Franklin Gothic Medium"/>
              </a:rPr>
              <a:t> </a:t>
            </a:r>
            <a:r>
              <a:rPr sz="3600" spc="-75" dirty="0">
                <a:solidFill>
                  <a:srgbClr val="FFFFFF"/>
                </a:solidFill>
                <a:latin typeface="Franklin Gothic Medium"/>
                <a:cs typeface="Franklin Gothic Medium"/>
              </a:rPr>
              <a:t>biaya</a:t>
            </a:r>
            <a:r>
              <a:rPr sz="3600" spc="-5" dirty="0">
                <a:solidFill>
                  <a:srgbClr val="FFFFFF"/>
                </a:solidFill>
                <a:latin typeface="Franklin Gothic Medium"/>
                <a:cs typeface="Franklin Gothic Medium"/>
              </a:rPr>
              <a:t> </a:t>
            </a:r>
            <a:r>
              <a:rPr sz="3600" spc="-70" dirty="0">
                <a:solidFill>
                  <a:srgbClr val="FFFFFF"/>
                </a:solidFill>
                <a:latin typeface="Franklin Gothic Medium"/>
                <a:cs typeface="Franklin Gothic Medium"/>
              </a:rPr>
              <a:t>yang</a:t>
            </a:r>
            <a:r>
              <a:rPr sz="3600" spc="10" dirty="0">
                <a:solidFill>
                  <a:srgbClr val="FFFFFF"/>
                </a:solidFill>
                <a:latin typeface="Franklin Gothic Medium"/>
                <a:cs typeface="Franklin Gothic Medium"/>
              </a:rPr>
              <a:t> </a:t>
            </a:r>
            <a:r>
              <a:rPr sz="3600" spc="-40" dirty="0">
                <a:solidFill>
                  <a:srgbClr val="FFFFFF"/>
                </a:solidFill>
                <a:latin typeface="Franklin Gothic Medium"/>
                <a:cs typeface="Franklin Gothic Medium"/>
              </a:rPr>
              <a:t>diperlukan</a:t>
            </a:r>
            <a:r>
              <a:rPr sz="3600" spc="15" dirty="0">
                <a:solidFill>
                  <a:srgbClr val="FFFFFF"/>
                </a:solidFill>
                <a:latin typeface="Franklin Gothic Medium"/>
                <a:cs typeface="Franklin Gothic Medium"/>
              </a:rPr>
              <a:t> </a:t>
            </a:r>
            <a:r>
              <a:rPr sz="3600" spc="-40" dirty="0">
                <a:solidFill>
                  <a:srgbClr val="FFFFFF"/>
                </a:solidFill>
                <a:latin typeface="Franklin Gothic Medium"/>
                <a:cs typeface="Franklin Gothic Medium"/>
              </a:rPr>
              <a:t>untuk </a:t>
            </a:r>
            <a:r>
              <a:rPr sz="3600" spc="-35" dirty="0">
                <a:solidFill>
                  <a:srgbClr val="FFFFFF"/>
                </a:solidFill>
                <a:latin typeface="Franklin Gothic Medium"/>
                <a:cs typeface="Franklin Gothic Medium"/>
              </a:rPr>
              <a:t> </a:t>
            </a:r>
            <a:r>
              <a:rPr sz="3600" spc="-55" dirty="0">
                <a:solidFill>
                  <a:srgbClr val="FFFFFF"/>
                </a:solidFill>
                <a:latin typeface="Franklin Gothic Medium"/>
                <a:cs typeface="Franklin Gothic Medium"/>
              </a:rPr>
              <a:t>menghidupkan</a:t>
            </a:r>
            <a:r>
              <a:rPr sz="3600" spc="-10" dirty="0">
                <a:solidFill>
                  <a:srgbClr val="FFFFFF"/>
                </a:solidFill>
                <a:latin typeface="Franklin Gothic Medium"/>
                <a:cs typeface="Franklin Gothic Medium"/>
              </a:rPr>
              <a:t> </a:t>
            </a:r>
            <a:r>
              <a:rPr sz="3600" spc="-60" dirty="0">
                <a:solidFill>
                  <a:srgbClr val="FFFFFF"/>
                </a:solidFill>
                <a:latin typeface="Franklin Gothic Medium"/>
                <a:cs typeface="Franklin Gothic Medium"/>
              </a:rPr>
              <a:t>kantor</a:t>
            </a:r>
            <a:r>
              <a:rPr sz="3600" spc="20" dirty="0">
                <a:solidFill>
                  <a:srgbClr val="FFFFFF"/>
                </a:solidFill>
                <a:latin typeface="Franklin Gothic Medium"/>
                <a:cs typeface="Franklin Gothic Medium"/>
              </a:rPr>
              <a:t> </a:t>
            </a:r>
            <a:r>
              <a:rPr sz="3600" spc="-90" dirty="0">
                <a:solidFill>
                  <a:srgbClr val="FFFFFF"/>
                </a:solidFill>
                <a:latin typeface="Franklin Gothic Medium"/>
                <a:cs typeface="Franklin Gothic Medium"/>
              </a:rPr>
              <a:t>hukum</a:t>
            </a:r>
            <a:r>
              <a:rPr sz="3600" dirty="0">
                <a:solidFill>
                  <a:srgbClr val="FFFFFF"/>
                </a:solidFill>
                <a:latin typeface="Franklin Gothic Medium"/>
                <a:cs typeface="Franklin Gothic Medium"/>
              </a:rPr>
              <a:t> </a:t>
            </a:r>
            <a:r>
              <a:rPr sz="3600" spc="-55" dirty="0">
                <a:solidFill>
                  <a:srgbClr val="FFFFFF"/>
                </a:solidFill>
                <a:latin typeface="Franklin Gothic Medium"/>
                <a:cs typeface="Franklin Gothic Medium"/>
              </a:rPr>
              <a:t>kita, </a:t>
            </a:r>
            <a:r>
              <a:rPr sz="3600" spc="-50" dirty="0">
                <a:solidFill>
                  <a:srgbClr val="FFFFFF"/>
                </a:solidFill>
                <a:latin typeface="Franklin Gothic Medium"/>
                <a:cs typeface="Franklin Gothic Medium"/>
              </a:rPr>
              <a:t> </a:t>
            </a:r>
            <a:r>
              <a:rPr sz="3600" spc="-55" dirty="0">
                <a:solidFill>
                  <a:srgbClr val="FFFFFF"/>
                </a:solidFill>
                <a:latin typeface="Franklin Gothic Medium"/>
                <a:cs typeface="Franklin Gothic Medium"/>
              </a:rPr>
              <a:t>diantaranya</a:t>
            </a:r>
            <a:r>
              <a:rPr sz="3600" spc="45" dirty="0">
                <a:solidFill>
                  <a:srgbClr val="FFFFFF"/>
                </a:solidFill>
                <a:latin typeface="Franklin Gothic Medium"/>
                <a:cs typeface="Franklin Gothic Medium"/>
              </a:rPr>
              <a:t> </a:t>
            </a:r>
            <a:r>
              <a:rPr sz="3600" spc="-40" dirty="0">
                <a:solidFill>
                  <a:srgbClr val="FFFFFF"/>
                </a:solidFill>
                <a:latin typeface="Franklin Gothic Medium"/>
                <a:cs typeface="Franklin Gothic Medium"/>
              </a:rPr>
              <a:t>adalah</a:t>
            </a:r>
            <a:r>
              <a:rPr sz="3600" dirty="0">
                <a:solidFill>
                  <a:srgbClr val="FFFFFF"/>
                </a:solidFill>
                <a:latin typeface="Franklin Gothic Medium"/>
                <a:cs typeface="Franklin Gothic Medium"/>
              </a:rPr>
              <a:t> </a:t>
            </a:r>
            <a:r>
              <a:rPr sz="3600" spc="30" dirty="0">
                <a:solidFill>
                  <a:srgbClr val="FFFFFF"/>
                </a:solidFill>
                <a:latin typeface="Franklin Gothic Medium"/>
                <a:cs typeface="Franklin Gothic Medium"/>
              </a:rPr>
              <a:t>:</a:t>
            </a:r>
            <a:r>
              <a:rPr sz="3600" dirty="0">
                <a:solidFill>
                  <a:srgbClr val="FFFFFF"/>
                </a:solidFill>
                <a:latin typeface="Franklin Gothic Medium"/>
                <a:cs typeface="Franklin Gothic Medium"/>
              </a:rPr>
              <a:t> </a:t>
            </a:r>
            <a:r>
              <a:rPr sz="3600" spc="-75" dirty="0">
                <a:solidFill>
                  <a:srgbClr val="FFFFFF"/>
                </a:solidFill>
                <a:latin typeface="Franklin Gothic Medium"/>
                <a:cs typeface="Franklin Gothic Medium"/>
              </a:rPr>
              <a:t>biaya</a:t>
            </a:r>
            <a:r>
              <a:rPr sz="3600" spc="25" dirty="0">
                <a:solidFill>
                  <a:srgbClr val="FFFFFF"/>
                </a:solidFill>
                <a:latin typeface="Franklin Gothic Medium"/>
                <a:cs typeface="Franklin Gothic Medium"/>
              </a:rPr>
              <a:t> </a:t>
            </a:r>
            <a:r>
              <a:rPr sz="3600" spc="-65" dirty="0">
                <a:solidFill>
                  <a:srgbClr val="FFFFFF"/>
                </a:solidFill>
                <a:latin typeface="Franklin Gothic Medium"/>
                <a:cs typeface="Franklin Gothic Medium"/>
              </a:rPr>
              <a:t>sewa </a:t>
            </a:r>
            <a:r>
              <a:rPr sz="3600" spc="-60" dirty="0">
                <a:solidFill>
                  <a:srgbClr val="FFFFFF"/>
                </a:solidFill>
                <a:latin typeface="Franklin Gothic Medium"/>
                <a:cs typeface="Franklin Gothic Medium"/>
              </a:rPr>
              <a:t> </a:t>
            </a:r>
            <a:r>
              <a:rPr sz="3600" spc="-25" dirty="0">
                <a:solidFill>
                  <a:srgbClr val="FFFFFF"/>
                </a:solidFill>
                <a:latin typeface="Franklin Gothic Medium"/>
                <a:cs typeface="Franklin Gothic Medium"/>
              </a:rPr>
              <a:t>ruangan,</a:t>
            </a:r>
            <a:r>
              <a:rPr sz="3600" spc="5" dirty="0">
                <a:solidFill>
                  <a:srgbClr val="FFFFFF"/>
                </a:solidFill>
                <a:latin typeface="Franklin Gothic Medium"/>
                <a:cs typeface="Franklin Gothic Medium"/>
              </a:rPr>
              <a:t> </a:t>
            </a:r>
            <a:r>
              <a:rPr sz="3600" spc="-75" dirty="0">
                <a:solidFill>
                  <a:srgbClr val="FFFFFF"/>
                </a:solidFill>
                <a:latin typeface="Franklin Gothic Medium"/>
                <a:cs typeface="Franklin Gothic Medium"/>
              </a:rPr>
              <a:t>biaya</a:t>
            </a:r>
            <a:r>
              <a:rPr sz="3600" spc="-5" dirty="0">
                <a:solidFill>
                  <a:srgbClr val="FFFFFF"/>
                </a:solidFill>
                <a:latin typeface="Franklin Gothic Medium"/>
                <a:cs typeface="Franklin Gothic Medium"/>
              </a:rPr>
              <a:t> </a:t>
            </a:r>
            <a:r>
              <a:rPr sz="3600" spc="-40" dirty="0">
                <a:solidFill>
                  <a:srgbClr val="FFFFFF"/>
                </a:solidFill>
                <a:latin typeface="Franklin Gothic Medium"/>
                <a:cs typeface="Franklin Gothic Medium"/>
              </a:rPr>
              <a:t>listrik,</a:t>
            </a:r>
            <a:r>
              <a:rPr sz="3600" spc="40" dirty="0">
                <a:solidFill>
                  <a:srgbClr val="FFFFFF"/>
                </a:solidFill>
                <a:latin typeface="Franklin Gothic Medium"/>
                <a:cs typeface="Franklin Gothic Medium"/>
              </a:rPr>
              <a:t> </a:t>
            </a:r>
            <a:r>
              <a:rPr sz="3600" spc="-75" dirty="0">
                <a:solidFill>
                  <a:srgbClr val="FFFFFF"/>
                </a:solidFill>
                <a:latin typeface="Franklin Gothic Medium"/>
                <a:cs typeface="Franklin Gothic Medium"/>
              </a:rPr>
              <a:t>biaya</a:t>
            </a:r>
            <a:r>
              <a:rPr sz="3600" spc="-5" dirty="0">
                <a:solidFill>
                  <a:srgbClr val="FFFFFF"/>
                </a:solidFill>
                <a:latin typeface="Franklin Gothic Medium"/>
                <a:cs typeface="Franklin Gothic Medium"/>
              </a:rPr>
              <a:t> </a:t>
            </a:r>
            <a:r>
              <a:rPr sz="3600" spc="-75" dirty="0">
                <a:solidFill>
                  <a:srgbClr val="FFFFFF"/>
                </a:solidFill>
                <a:latin typeface="Franklin Gothic Medium"/>
                <a:cs typeface="Franklin Gothic Medium"/>
              </a:rPr>
              <a:t>air,</a:t>
            </a:r>
            <a:r>
              <a:rPr sz="3600" spc="10" dirty="0">
                <a:solidFill>
                  <a:srgbClr val="FFFFFF"/>
                </a:solidFill>
                <a:latin typeface="Franklin Gothic Medium"/>
                <a:cs typeface="Franklin Gothic Medium"/>
              </a:rPr>
              <a:t> </a:t>
            </a:r>
            <a:r>
              <a:rPr sz="3600" spc="-75" dirty="0">
                <a:solidFill>
                  <a:srgbClr val="FFFFFF"/>
                </a:solidFill>
                <a:latin typeface="Franklin Gothic Medium"/>
                <a:cs typeface="Franklin Gothic Medium"/>
              </a:rPr>
              <a:t>biaya </a:t>
            </a:r>
            <a:r>
              <a:rPr sz="3600" spc="-70" dirty="0">
                <a:solidFill>
                  <a:srgbClr val="FFFFFF"/>
                </a:solidFill>
                <a:latin typeface="Franklin Gothic Medium"/>
                <a:cs typeface="Franklin Gothic Medium"/>
              </a:rPr>
              <a:t> </a:t>
            </a:r>
            <a:r>
              <a:rPr sz="3600" spc="-15" dirty="0">
                <a:solidFill>
                  <a:srgbClr val="FFFFFF"/>
                </a:solidFill>
                <a:latin typeface="Franklin Gothic Medium"/>
                <a:cs typeface="Franklin Gothic Medium"/>
              </a:rPr>
              <a:t>pulsa,</a:t>
            </a:r>
            <a:r>
              <a:rPr sz="3600" spc="15" dirty="0">
                <a:solidFill>
                  <a:srgbClr val="FFFFFF"/>
                </a:solidFill>
                <a:latin typeface="Franklin Gothic Medium"/>
                <a:cs typeface="Franklin Gothic Medium"/>
              </a:rPr>
              <a:t> </a:t>
            </a:r>
            <a:r>
              <a:rPr sz="3600" spc="-75" dirty="0">
                <a:solidFill>
                  <a:srgbClr val="FFFFFF"/>
                </a:solidFill>
                <a:latin typeface="Franklin Gothic Medium"/>
                <a:cs typeface="Franklin Gothic Medium"/>
              </a:rPr>
              <a:t>biaya</a:t>
            </a:r>
            <a:r>
              <a:rPr sz="3600" spc="5" dirty="0">
                <a:solidFill>
                  <a:srgbClr val="FFFFFF"/>
                </a:solidFill>
                <a:latin typeface="Franklin Gothic Medium"/>
                <a:cs typeface="Franklin Gothic Medium"/>
              </a:rPr>
              <a:t> </a:t>
            </a:r>
            <a:r>
              <a:rPr sz="3600" spc="-15" dirty="0">
                <a:solidFill>
                  <a:srgbClr val="FFFFFF"/>
                </a:solidFill>
                <a:latin typeface="Franklin Gothic Medium"/>
                <a:cs typeface="Franklin Gothic Medium"/>
              </a:rPr>
              <a:t>transportasi,</a:t>
            </a:r>
            <a:r>
              <a:rPr sz="3600" spc="40" dirty="0">
                <a:solidFill>
                  <a:srgbClr val="FFFFFF"/>
                </a:solidFill>
                <a:latin typeface="Franklin Gothic Medium"/>
                <a:cs typeface="Franklin Gothic Medium"/>
              </a:rPr>
              <a:t> </a:t>
            </a:r>
            <a:r>
              <a:rPr sz="3600" spc="-75" dirty="0">
                <a:solidFill>
                  <a:srgbClr val="FFFFFF"/>
                </a:solidFill>
                <a:latin typeface="Franklin Gothic Medium"/>
                <a:cs typeface="Franklin Gothic Medium"/>
              </a:rPr>
              <a:t>biaya</a:t>
            </a:r>
            <a:r>
              <a:rPr sz="3600" spc="25" dirty="0">
                <a:solidFill>
                  <a:srgbClr val="FFFFFF"/>
                </a:solidFill>
                <a:latin typeface="Franklin Gothic Medium"/>
                <a:cs typeface="Franklin Gothic Medium"/>
              </a:rPr>
              <a:t> </a:t>
            </a:r>
            <a:r>
              <a:rPr sz="3600" spc="-40" dirty="0">
                <a:solidFill>
                  <a:srgbClr val="FFFFFF"/>
                </a:solidFill>
                <a:latin typeface="Franklin Gothic Medium"/>
                <a:cs typeface="Franklin Gothic Medium"/>
              </a:rPr>
              <a:t>untuk </a:t>
            </a:r>
            <a:r>
              <a:rPr sz="3600" spc="-35" dirty="0">
                <a:solidFill>
                  <a:srgbClr val="FFFFFF"/>
                </a:solidFill>
                <a:latin typeface="Franklin Gothic Medium"/>
                <a:cs typeface="Franklin Gothic Medium"/>
              </a:rPr>
              <a:t> </a:t>
            </a:r>
            <a:r>
              <a:rPr sz="3600" spc="-90" dirty="0">
                <a:solidFill>
                  <a:srgbClr val="FFFFFF"/>
                </a:solidFill>
                <a:latin typeface="Franklin Gothic Medium"/>
                <a:cs typeface="Franklin Gothic Medium"/>
              </a:rPr>
              <a:t>membayar</a:t>
            </a:r>
            <a:r>
              <a:rPr sz="3600" spc="-20" dirty="0">
                <a:solidFill>
                  <a:srgbClr val="FFFFFF"/>
                </a:solidFill>
                <a:latin typeface="Franklin Gothic Medium"/>
                <a:cs typeface="Franklin Gothic Medium"/>
              </a:rPr>
              <a:t> </a:t>
            </a:r>
            <a:r>
              <a:rPr sz="3600" spc="-70" dirty="0">
                <a:solidFill>
                  <a:srgbClr val="FFFFFF"/>
                </a:solidFill>
                <a:latin typeface="Franklin Gothic Medium"/>
                <a:cs typeface="Franklin Gothic Medium"/>
              </a:rPr>
              <a:t>gaji</a:t>
            </a:r>
            <a:r>
              <a:rPr sz="3600" spc="-10" dirty="0">
                <a:solidFill>
                  <a:srgbClr val="FFFFFF"/>
                </a:solidFill>
                <a:latin typeface="Franklin Gothic Medium"/>
                <a:cs typeface="Franklin Gothic Medium"/>
              </a:rPr>
              <a:t> </a:t>
            </a:r>
            <a:r>
              <a:rPr sz="3600" spc="-65" dirty="0">
                <a:solidFill>
                  <a:srgbClr val="FFFFFF"/>
                </a:solidFill>
                <a:latin typeface="Franklin Gothic Medium"/>
                <a:cs typeface="Franklin Gothic Medium"/>
              </a:rPr>
              <a:t>karyawan,</a:t>
            </a:r>
            <a:r>
              <a:rPr sz="3600" spc="35" dirty="0">
                <a:solidFill>
                  <a:srgbClr val="FFFFFF"/>
                </a:solidFill>
                <a:latin typeface="Franklin Gothic Medium"/>
                <a:cs typeface="Franklin Gothic Medium"/>
              </a:rPr>
              <a:t> </a:t>
            </a:r>
            <a:r>
              <a:rPr sz="3600" spc="-15" dirty="0">
                <a:solidFill>
                  <a:srgbClr val="FFFFFF"/>
                </a:solidFill>
                <a:latin typeface="Franklin Gothic Medium"/>
                <a:cs typeface="Franklin Gothic Medium"/>
              </a:rPr>
              <a:t>dan</a:t>
            </a:r>
            <a:r>
              <a:rPr sz="3600" spc="-30" dirty="0">
                <a:solidFill>
                  <a:srgbClr val="FFFFFF"/>
                </a:solidFill>
                <a:latin typeface="Franklin Gothic Medium"/>
                <a:cs typeface="Franklin Gothic Medium"/>
              </a:rPr>
              <a:t> </a:t>
            </a:r>
            <a:r>
              <a:rPr sz="3600" spc="-75" dirty="0">
                <a:solidFill>
                  <a:srgbClr val="FFFFFF"/>
                </a:solidFill>
                <a:latin typeface="Franklin Gothic Medium"/>
                <a:cs typeface="Franklin Gothic Medium"/>
              </a:rPr>
              <a:t>biaya </a:t>
            </a:r>
            <a:r>
              <a:rPr sz="3600" spc="-70" dirty="0">
                <a:solidFill>
                  <a:srgbClr val="FFFFFF"/>
                </a:solidFill>
                <a:latin typeface="Franklin Gothic Medium"/>
                <a:cs typeface="Franklin Gothic Medium"/>
              </a:rPr>
              <a:t> </a:t>
            </a:r>
            <a:r>
              <a:rPr sz="3600" spc="-20" dirty="0">
                <a:solidFill>
                  <a:srgbClr val="FFFFFF"/>
                </a:solidFill>
                <a:latin typeface="Franklin Gothic Medium"/>
                <a:cs typeface="Franklin Gothic Medium"/>
              </a:rPr>
              <a:t>sehari-hari,</a:t>
            </a:r>
            <a:r>
              <a:rPr sz="3600" spc="30" dirty="0">
                <a:solidFill>
                  <a:srgbClr val="FFFFFF"/>
                </a:solidFill>
                <a:latin typeface="Franklin Gothic Medium"/>
                <a:cs typeface="Franklin Gothic Medium"/>
              </a:rPr>
              <a:t> </a:t>
            </a:r>
            <a:r>
              <a:rPr sz="3600" spc="-35" dirty="0">
                <a:solidFill>
                  <a:srgbClr val="FFFFFF"/>
                </a:solidFill>
                <a:latin typeface="Franklin Gothic Medium"/>
                <a:cs typeface="Franklin Gothic Medium"/>
              </a:rPr>
              <a:t>untuk</a:t>
            </a:r>
            <a:r>
              <a:rPr sz="3600" spc="25" dirty="0">
                <a:solidFill>
                  <a:srgbClr val="FFFFFF"/>
                </a:solidFill>
                <a:latin typeface="Franklin Gothic Medium"/>
                <a:cs typeface="Franklin Gothic Medium"/>
              </a:rPr>
              <a:t> </a:t>
            </a:r>
            <a:r>
              <a:rPr sz="3600" spc="-45" dirty="0">
                <a:solidFill>
                  <a:srgbClr val="FFFFFF"/>
                </a:solidFill>
                <a:latin typeface="Franklin Gothic Medium"/>
                <a:cs typeface="Franklin Gothic Medium"/>
              </a:rPr>
              <a:t>itu</a:t>
            </a:r>
            <a:r>
              <a:rPr sz="3600" dirty="0">
                <a:solidFill>
                  <a:srgbClr val="FFFFFF"/>
                </a:solidFill>
                <a:latin typeface="Franklin Gothic Medium"/>
                <a:cs typeface="Franklin Gothic Medium"/>
              </a:rPr>
              <a:t> </a:t>
            </a:r>
            <a:r>
              <a:rPr sz="3600" spc="-55" dirty="0">
                <a:solidFill>
                  <a:srgbClr val="FFFFFF"/>
                </a:solidFill>
                <a:latin typeface="Franklin Gothic Medium"/>
                <a:cs typeface="Franklin Gothic Medium"/>
              </a:rPr>
              <a:t>keuangan</a:t>
            </a:r>
            <a:r>
              <a:rPr sz="3600" spc="-5" dirty="0">
                <a:solidFill>
                  <a:srgbClr val="FFFFFF"/>
                </a:solidFill>
                <a:latin typeface="Franklin Gothic Medium"/>
                <a:cs typeface="Franklin Gothic Medium"/>
              </a:rPr>
              <a:t> </a:t>
            </a:r>
            <a:r>
              <a:rPr sz="3600" spc="-10" dirty="0">
                <a:solidFill>
                  <a:srgbClr val="FFFFFF"/>
                </a:solidFill>
                <a:latin typeface="Franklin Gothic Medium"/>
                <a:cs typeface="Franklin Gothic Medium"/>
              </a:rPr>
              <a:t>harus </a:t>
            </a:r>
            <a:r>
              <a:rPr sz="3600" spc="-5" dirty="0">
                <a:solidFill>
                  <a:srgbClr val="FFFFFF"/>
                </a:solidFill>
                <a:latin typeface="Franklin Gothic Medium"/>
                <a:cs typeface="Franklin Gothic Medium"/>
              </a:rPr>
              <a:t> </a:t>
            </a:r>
            <a:r>
              <a:rPr sz="3600" spc="-30" dirty="0">
                <a:solidFill>
                  <a:srgbClr val="FFFFFF"/>
                </a:solidFill>
                <a:latin typeface="Franklin Gothic Medium"/>
                <a:cs typeface="Franklin Gothic Medium"/>
              </a:rPr>
              <a:t>diatur</a:t>
            </a:r>
            <a:r>
              <a:rPr sz="3600" spc="10" dirty="0">
                <a:solidFill>
                  <a:srgbClr val="FFFFFF"/>
                </a:solidFill>
                <a:latin typeface="Franklin Gothic Medium"/>
                <a:cs typeface="Franklin Gothic Medium"/>
              </a:rPr>
              <a:t> </a:t>
            </a:r>
            <a:r>
              <a:rPr sz="3600" spc="-50" dirty="0">
                <a:solidFill>
                  <a:srgbClr val="FFFFFF"/>
                </a:solidFill>
                <a:latin typeface="Franklin Gothic Medium"/>
                <a:cs typeface="Franklin Gothic Medium"/>
              </a:rPr>
              <a:t>sebaik-baiknya</a:t>
            </a:r>
            <a:r>
              <a:rPr sz="3600" spc="-10" dirty="0">
                <a:solidFill>
                  <a:srgbClr val="FFFFFF"/>
                </a:solidFill>
                <a:latin typeface="Franklin Gothic Medium"/>
                <a:cs typeface="Franklin Gothic Medium"/>
              </a:rPr>
              <a:t> </a:t>
            </a:r>
            <a:r>
              <a:rPr sz="3600" spc="5" dirty="0">
                <a:solidFill>
                  <a:srgbClr val="FFFFFF"/>
                </a:solidFill>
                <a:latin typeface="Franklin Gothic Medium"/>
                <a:cs typeface="Franklin Gothic Medium"/>
              </a:rPr>
              <a:t>serta</a:t>
            </a:r>
            <a:r>
              <a:rPr sz="3600" spc="-20" dirty="0">
                <a:solidFill>
                  <a:srgbClr val="FFFFFF"/>
                </a:solidFill>
                <a:latin typeface="Franklin Gothic Medium"/>
                <a:cs typeface="Franklin Gothic Medium"/>
              </a:rPr>
              <a:t> </a:t>
            </a:r>
            <a:r>
              <a:rPr sz="3600" spc="-100" dirty="0">
                <a:solidFill>
                  <a:srgbClr val="FFFFFF"/>
                </a:solidFill>
                <a:latin typeface="Franklin Gothic Medium"/>
                <a:cs typeface="Franklin Gothic Medium"/>
              </a:rPr>
              <a:t>memiliki </a:t>
            </a:r>
            <a:r>
              <a:rPr sz="3600" spc="-95" dirty="0">
                <a:solidFill>
                  <a:srgbClr val="FFFFFF"/>
                </a:solidFill>
                <a:latin typeface="Franklin Gothic Medium"/>
                <a:cs typeface="Franklin Gothic Medium"/>
              </a:rPr>
              <a:t> </a:t>
            </a:r>
            <a:r>
              <a:rPr sz="3600" spc="-25" dirty="0">
                <a:solidFill>
                  <a:srgbClr val="FFFFFF"/>
                </a:solidFill>
                <a:latin typeface="Franklin Gothic Medium"/>
                <a:cs typeface="Franklin Gothic Medium"/>
              </a:rPr>
              <a:t>rencana</a:t>
            </a:r>
            <a:r>
              <a:rPr sz="3600" spc="15" dirty="0">
                <a:solidFill>
                  <a:srgbClr val="FFFFFF"/>
                </a:solidFill>
                <a:latin typeface="Franklin Gothic Medium"/>
                <a:cs typeface="Franklin Gothic Medium"/>
              </a:rPr>
              <a:t> </a:t>
            </a:r>
            <a:r>
              <a:rPr sz="3600" spc="-70" dirty="0">
                <a:solidFill>
                  <a:srgbClr val="FFFFFF"/>
                </a:solidFill>
                <a:latin typeface="Franklin Gothic Medium"/>
                <a:cs typeface="Franklin Gothic Medium"/>
              </a:rPr>
              <a:t>kerja</a:t>
            </a:r>
            <a:r>
              <a:rPr sz="3600" spc="-15" dirty="0">
                <a:solidFill>
                  <a:srgbClr val="FFFFFF"/>
                </a:solidFill>
                <a:latin typeface="Franklin Gothic Medium"/>
                <a:cs typeface="Franklin Gothic Medium"/>
              </a:rPr>
              <a:t> </a:t>
            </a:r>
            <a:r>
              <a:rPr sz="3600" spc="-25" dirty="0">
                <a:solidFill>
                  <a:srgbClr val="FFFFFF"/>
                </a:solidFill>
                <a:latin typeface="Franklin Gothic Medium"/>
                <a:cs typeface="Franklin Gothic Medium"/>
              </a:rPr>
              <a:t>tahunan</a:t>
            </a:r>
            <a:r>
              <a:rPr sz="3600" spc="15" dirty="0">
                <a:solidFill>
                  <a:srgbClr val="FFFFFF"/>
                </a:solidFill>
                <a:latin typeface="Franklin Gothic Medium"/>
                <a:cs typeface="Franklin Gothic Medium"/>
              </a:rPr>
              <a:t> </a:t>
            </a:r>
            <a:r>
              <a:rPr sz="3600" spc="-55" dirty="0">
                <a:solidFill>
                  <a:srgbClr val="FFFFFF"/>
                </a:solidFill>
                <a:latin typeface="Franklin Gothic Medium"/>
                <a:cs typeface="Franklin Gothic Medium"/>
              </a:rPr>
              <a:t>tentang </a:t>
            </a:r>
            <a:r>
              <a:rPr sz="3600" spc="-50" dirty="0">
                <a:solidFill>
                  <a:srgbClr val="FFFFFF"/>
                </a:solidFill>
                <a:latin typeface="Franklin Gothic Medium"/>
                <a:cs typeface="Franklin Gothic Medium"/>
              </a:rPr>
              <a:t> </a:t>
            </a:r>
            <a:r>
              <a:rPr sz="3600" spc="-45" dirty="0">
                <a:solidFill>
                  <a:srgbClr val="FFFFFF"/>
                </a:solidFill>
                <a:latin typeface="Franklin Gothic Medium"/>
                <a:cs typeface="Franklin Gothic Medium"/>
              </a:rPr>
              <a:t>keuangan.</a:t>
            </a:r>
            <a:endParaRPr sz="3600">
              <a:latin typeface="Franklin Gothic Medium"/>
              <a:cs typeface="Franklin Gothic Medium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377952" y="606615"/>
            <a:ext cx="8538845" cy="5597525"/>
            <a:chOff x="377952" y="606615"/>
            <a:chExt cx="8538845" cy="5597525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377952" y="606615"/>
              <a:ext cx="8538718" cy="5597398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58724" y="687323"/>
              <a:ext cx="8382000" cy="5440680"/>
            </a:xfrm>
            <a:prstGeom prst="rect">
              <a:avLst/>
            </a:prstGeom>
          </p:spPr>
        </p:pic>
        <p:sp>
          <p:nvSpPr>
            <p:cNvPr id="5" name="object 5"/>
            <p:cNvSpPr/>
            <p:nvPr/>
          </p:nvSpPr>
          <p:spPr>
            <a:xfrm>
              <a:off x="458724" y="687323"/>
              <a:ext cx="8382000" cy="5440680"/>
            </a:xfrm>
            <a:custGeom>
              <a:avLst/>
              <a:gdLst/>
              <a:ahLst/>
              <a:cxnLst/>
              <a:rect l="l" t="t" r="r" b="b"/>
              <a:pathLst>
                <a:path w="8382000" h="5440680">
                  <a:moveTo>
                    <a:pt x="0" y="5440680"/>
                  </a:moveTo>
                  <a:lnTo>
                    <a:pt x="8382000" y="5440680"/>
                  </a:lnTo>
                  <a:lnTo>
                    <a:pt x="8382000" y="0"/>
                  </a:lnTo>
                  <a:lnTo>
                    <a:pt x="0" y="0"/>
                  </a:lnTo>
                  <a:lnTo>
                    <a:pt x="0" y="5440680"/>
                  </a:lnTo>
                  <a:close/>
                </a:path>
              </a:pathLst>
            </a:custGeom>
            <a:ln w="9144">
              <a:solidFill>
                <a:srgbClr val="5D862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/>
          <p:cNvSpPr txBox="1"/>
          <p:nvPr/>
        </p:nvSpPr>
        <p:spPr>
          <a:xfrm>
            <a:off x="572820" y="707263"/>
            <a:ext cx="8152130" cy="496506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96240" marR="5080" indent="-384175">
              <a:lnSpc>
                <a:spcPct val="100000"/>
              </a:lnSpc>
              <a:spcBef>
                <a:spcPts val="100"/>
              </a:spcBef>
            </a:pPr>
            <a:r>
              <a:rPr sz="2850" spc="-285" dirty="0">
                <a:solidFill>
                  <a:srgbClr val="6D9FAF"/>
                </a:solidFill>
                <a:latin typeface="Cambria"/>
                <a:cs typeface="Cambria"/>
              </a:rPr>
              <a:t>⦿</a:t>
            </a:r>
            <a:r>
              <a:rPr sz="2850" spc="-170" dirty="0">
                <a:solidFill>
                  <a:srgbClr val="6D9FAF"/>
                </a:solidFill>
                <a:latin typeface="Cambria"/>
                <a:cs typeface="Cambria"/>
              </a:rPr>
              <a:t> </a:t>
            </a:r>
            <a:r>
              <a:rPr sz="3600" spc="-5" dirty="0">
                <a:solidFill>
                  <a:srgbClr val="FFFFFF"/>
                </a:solidFill>
                <a:latin typeface="Arial MT"/>
                <a:cs typeface="Arial MT"/>
              </a:rPr>
              <a:t>Sa</a:t>
            </a:r>
            <a:r>
              <a:rPr sz="3600" spc="-25" dirty="0">
                <a:solidFill>
                  <a:srgbClr val="FFFFFF"/>
                </a:solidFill>
                <a:latin typeface="Arial MT"/>
                <a:cs typeface="Arial MT"/>
              </a:rPr>
              <a:t>n</a:t>
            </a:r>
            <a:r>
              <a:rPr sz="3600" spc="-5" dirty="0">
                <a:solidFill>
                  <a:srgbClr val="FFFFFF"/>
                </a:solidFill>
                <a:latin typeface="Arial MT"/>
                <a:cs typeface="Arial MT"/>
              </a:rPr>
              <a:t>g</a:t>
            </a:r>
            <a:r>
              <a:rPr sz="3600" spc="-25" dirty="0">
                <a:solidFill>
                  <a:srgbClr val="FFFFFF"/>
                </a:solidFill>
                <a:latin typeface="Arial MT"/>
                <a:cs typeface="Arial MT"/>
              </a:rPr>
              <a:t>a</a:t>
            </a:r>
            <a:r>
              <a:rPr sz="3600" dirty="0">
                <a:solidFill>
                  <a:srgbClr val="FFFFFF"/>
                </a:solidFill>
                <a:latin typeface="Arial MT"/>
                <a:cs typeface="Arial MT"/>
              </a:rPr>
              <a:t>t</a:t>
            </a:r>
            <a:r>
              <a:rPr sz="3600" spc="35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3600" spc="-5" dirty="0">
                <a:solidFill>
                  <a:srgbClr val="FFFFFF"/>
                </a:solidFill>
                <a:latin typeface="Arial MT"/>
                <a:cs typeface="Arial MT"/>
              </a:rPr>
              <a:t>di</a:t>
            </a:r>
            <a:r>
              <a:rPr sz="3600" spc="-2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3600" spc="-5" dirty="0">
                <a:solidFill>
                  <a:srgbClr val="FFFFFF"/>
                </a:solidFill>
                <a:latin typeface="Arial MT"/>
                <a:cs typeface="Arial MT"/>
              </a:rPr>
              <a:t>p</a:t>
            </a:r>
            <a:r>
              <a:rPr sz="3600" spc="-20" dirty="0">
                <a:solidFill>
                  <a:srgbClr val="FFFFFF"/>
                </a:solidFill>
                <a:latin typeface="Arial MT"/>
                <a:cs typeface="Arial MT"/>
              </a:rPr>
              <a:t>e</a:t>
            </a:r>
            <a:r>
              <a:rPr sz="3600" spc="-5" dirty="0">
                <a:solidFill>
                  <a:srgbClr val="FFFFFF"/>
                </a:solidFill>
                <a:latin typeface="Arial MT"/>
                <a:cs typeface="Arial MT"/>
              </a:rPr>
              <a:t>rl</a:t>
            </a:r>
            <a:r>
              <a:rPr sz="3600" spc="-20" dirty="0">
                <a:solidFill>
                  <a:srgbClr val="FFFFFF"/>
                </a:solidFill>
                <a:latin typeface="Arial MT"/>
                <a:cs typeface="Arial MT"/>
              </a:rPr>
              <a:t>u</a:t>
            </a:r>
            <a:r>
              <a:rPr sz="3600" spc="-5" dirty="0">
                <a:solidFill>
                  <a:srgbClr val="FFFFFF"/>
                </a:solidFill>
                <a:latin typeface="Arial MT"/>
                <a:cs typeface="Arial MT"/>
              </a:rPr>
              <a:t>kan</a:t>
            </a:r>
            <a:r>
              <a:rPr sz="3600" spc="3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3600" spc="-5" dirty="0">
                <a:solidFill>
                  <a:srgbClr val="FFFFFF"/>
                </a:solidFill>
                <a:latin typeface="Arial MT"/>
                <a:cs typeface="Arial MT"/>
              </a:rPr>
              <a:t>ke</a:t>
            </a:r>
            <a:r>
              <a:rPr sz="3600" spc="-25" dirty="0">
                <a:solidFill>
                  <a:srgbClr val="FFFFFF"/>
                </a:solidFill>
                <a:latin typeface="Arial MT"/>
                <a:cs typeface="Arial MT"/>
              </a:rPr>
              <a:t>b</a:t>
            </a:r>
            <a:r>
              <a:rPr sz="3600" spc="-5" dirty="0">
                <a:solidFill>
                  <a:srgbClr val="FFFFFF"/>
                </a:solidFill>
                <a:latin typeface="Arial MT"/>
                <a:cs typeface="Arial MT"/>
              </a:rPr>
              <a:t>er</a:t>
            </a:r>
            <a:r>
              <a:rPr sz="3600" spc="-25" dirty="0">
                <a:solidFill>
                  <a:srgbClr val="FFFFFF"/>
                </a:solidFill>
                <a:latin typeface="Arial MT"/>
                <a:cs typeface="Arial MT"/>
              </a:rPr>
              <a:t>a</a:t>
            </a:r>
            <a:r>
              <a:rPr sz="3600" spc="-5" dirty="0">
                <a:solidFill>
                  <a:srgbClr val="FFFFFF"/>
                </a:solidFill>
                <a:latin typeface="Arial MT"/>
                <a:cs typeface="Arial MT"/>
              </a:rPr>
              <a:t>d</a:t>
            </a:r>
            <a:r>
              <a:rPr sz="3600" spc="-25" dirty="0">
                <a:solidFill>
                  <a:srgbClr val="FFFFFF"/>
                </a:solidFill>
                <a:latin typeface="Arial MT"/>
                <a:cs typeface="Arial MT"/>
              </a:rPr>
              <a:t>a</a:t>
            </a:r>
            <a:r>
              <a:rPr sz="3600" spc="-5" dirty="0">
                <a:solidFill>
                  <a:srgbClr val="FFFFFF"/>
                </a:solidFill>
                <a:latin typeface="Arial MT"/>
                <a:cs typeface="Arial MT"/>
              </a:rPr>
              <a:t>an  </a:t>
            </a:r>
            <a:r>
              <a:rPr sz="3600" spc="-10" dirty="0">
                <a:solidFill>
                  <a:srgbClr val="FFFFFF"/>
                </a:solidFill>
                <a:latin typeface="Arial MT"/>
                <a:cs typeface="Arial MT"/>
              </a:rPr>
              <a:t>seorang</a:t>
            </a:r>
            <a:r>
              <a:rPr sz="3600" spc="1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3600" spc="-5" dirty="0">
                <a:solidFill>
                  <a:srgbClr val="FFFFFF"/>
                </a:solidFill>
                <a:latin typeface="Arial MT"/>
                <a:cs typeface="Arial MT"/>
              </a:rPr>
              <a:t>asisten</a:t>
            </a:r>
            <a:r>
              <a:rPr sz="3600" spc="1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3600" spc="-10" dirty="0">
                <a:solidFill>
                  <a:srgbClr val="FFFFFF"/>
                </a:solidFill>
                <a:latin typeface="Arial MT"/>
                <a:cs typeface="Arial MT"/>
              </a:rPr>
              <a:t>dan</a:t>
            </a:r>
            <a:r>
              <a:rPr sz="3600" spc="1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3600" spc="-5" dirty="0">
                <a:solidFill>
                  <a:srgbClr val="FFFFFF"/>
                </a:solidFill>
                <a:latin typeface="Arial MT"/>
                <a:cs typeface="Arial MT"/>
              </a:rPr>
              <a:t>atau</a:t>
            </a:r>
            <a:r>
              <a:rPr sz="360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3600" spc="-15" dirty="0">
                <a:solidFill>
                  <a:srgbClr val="FFFFFF"/>
                </a:solidFill>
                <a:latin typeface="Arial MT"/>
                <a:cs typeface="Arial MT"/>
              </a:rPr>
              <a:t>karyawan- </a:t>
            </a:r>
            <a:r>
              <a:rPr sz="3600" spc="-1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3600" spc="-20" dirty="0">
                <a:solidFill>
                  <a:srgbClr val="FFFFFF"/>
                </a:solidFill>
                <a:latin typeface="Arial MT"/>
                <a:cs typeface="Arial MT"/>
              </a:rPr>
              <a:t>karyawan</a:t>
            </a:r>
            <a:r>
              <a:rPr sz="3600" spc="8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3600" spc="-10" dirty="0">
                <a:solidFill>
                  <a:srgbClr val="FFFFFF"/>
                </a:solidFill>
                <a:latin typeface="Arial MT"/>
                <a:cs typeface="Arial MT"/>
              </a:rPr>
              <a:t>non</a:t>
            </a:r>
            <a:r>
              <a:rPr sz="3600" spc="15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3600" spc="-50" dirty="0">
                <a:solidFill>
                  <a:srgbClr val="FFFFFF"/>
                </a:solidFill>
                <a:latin typeface="Arial MT"/>
                <a:cs typeface="Arial MT"/>
              </a:rPr>
              <a:t>lawyer.</a:t>
            </a:r>
            <a:r>
              <a:rPr sz="3600" spc="105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3600" spc="-10" dirty="0">
                <a:solidFill>
                  <a:srgbClr val="FFFFFF"/>
                </a:solidFill>
                <a:latin typeface="Arial MT"/>
                <a:cs typeface="Arial MT"/>
              </a:rPr>
              <a:t>Salah</a:t>
            </a:r>
            <a:r>
              <a:rPr sz="3600" spc="1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3600" spc="-5" dirty="0">
                <a:solidFill>
                  <a:srgbClr val="FFFFFF"/>
                </a:solidFill>
                <a:latin typeface="Arial MT"/>
                <a:cs typeface="Arial MT"/>
              </a:rPr>
              <a:t>satu </a:t>
            </a:r>
            <a:r>
              <a:rPr sz="360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3600" spc="-15" dirty="0">
                <a:solidFill>
                  <a:srgbClr val="FFFFFF"/>
                </a:solidFill>
                <a:latin typeface="Arial MT"/>
                <a:cs typeface="Arial MT"/>
              </a:rPr>
              <a:t>contohnya</a:t>
            </a:r>
            <a:r>
              <a:rPr sz="3600" spc="6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3600" spc="-10" dirty="0">
                <a:solidFill>
                  <a:srgbClr val="FFFFFF"/>
                </a:solidFill>
                <a:latin typeface="Arial MT"/>
                <a:cs typeface="Arial MT"/>
              </a:rPr>
              <a:t>sangat</a:t>
            </a:r>
            <a:r>
              <a:rPr sz="3600" spc="3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3600" spc="-10" dirty="0">
                <a:solidFill>
                  <a:srgbClr val="FFFFFF"/>
                </a:solidFill>
                <a:latin typeface="Arial MT"/>
                <a:cs typeface="Arial MT"/>
              </a:rPr>
              <a:t>membantu</a:t>
            </a:r>
            <a:r>
              <a:rPr sz="3600" spc="2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3600" spc="-20" dirty="0">
                <a:solidFill>
                  <a:srgbClr val="FFFFFF"/>
                </a:solidFill>
                <a:latin typeface="Arial MT"/>
                <a:cs typeface="Arial MT"/>
              </a:rPr>
              <a:t>supaya </a:t>
            </a:r>
            <a:r>
              <a:rPr sz="3600" spc="-15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3600" spc="-10" dirty="0">
                <a:solidFill>
                  <a:srgbClr val="FFFFFF"/>
                </a:solidFill>
                <a:latin typeface="Arial MT"/>
                <a:cs typeface="Arial MT"/>
              </a:rPr>
              <a:t>manajemen</a:t>
            </a:r>
            <a:r>
              <a:rPr sz="3600" spc="3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3600" spc="-10" dirty="0">
                <a:solidFill>
                  <a:srgbClr val="FFFFFF"/>
                </a:solidFill>
                <a:latin typeface="Arial MT"/>
                <a:cs typeface="Arial MT"/>
              </a:rPr>
              <a:t>perkara</a:t>
            </a:r>
            <a:r>
              <a:rPr sz="3600" spc="15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3600" spc="-15" dirty="0">
                <a:solidFill>
                  <a:srgbClr val="FFFFFF"/>
                </a:solidFill>
                <a:latin typeface="Arial MT"/>
                <a:cs typeface="Arial MT"/>
              </a:rPr>
              <a:t>dapat</a:t>
            </a:r>
            <a:r>
              <a:rPr sz="3600" spc="3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3600" spc="-5" dirty="0">
                <a:solidFill>
                  <a:srgbClr val="FFFFFF"/>
                </a:solidFill>
                <a:latin typeface="Arial MT"/>
                <a:cs typeface="Arial MT"/>
              </a:rPr>
              <a:t>terekam </a:t>
            </a:r>
            <a:r>
              <a:rPr sz="360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3600" spc="-15" dirty="0">
                <a:solidFill>
                  <a:srgbClr val="FFFFFF"/>
                </a:solidFill>
                <a:latin typeface="Arial MT"/>
                <a:cs typeface="Arial MT"/>
              </a:rPr>
              <a:t>dengan</a:t>
            </a:r>
            <a:r>
              <a:rPr sz="3600" spc="35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3600" spc="-5" dirty="0">
                <a:solidFill>
                  <a:srgbClr val="FFFFFF"/>
                </a:solidFill>
                <a:latin typeface="Arial MT"/>
                <a:cs typeface="Arial MT"/>
              </a:rPr>
              <a:t>rapi, karena</a:t>
            </a:r>
            <a:r>
              <a:rPr sz="3600" spc="1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3600" spc="-20" dirty="0">
                <a:solidFill>
                  <a:srgbClr val="FFFFFF"/>
                </a:solidFill>
                <a:latin typeface="Arial MT"/>
                <a:cs typeface="Arial MT"/>
              </a:rPr>
              <a:t>karyawan</a:t>
            </a:r>
            <a:r>
              <a:rPr sz="3600" spc="8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3600" spc="-10" dirty="0">
                <a:solidFill>
                  <a:srgbClr val="FFFFFF"/>
                </a:solidFill>
                <a:latin typeface="Arial MT"/>
                <a:cs typeface="Arial MT"/>
              </a:rPr>
              <a:t>non </a:t>
            </a:r>
            <a:r>
              <a:rPr sz="3600" spc="-5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3600" spc="-25" dirty="0">
                <a:solidFill>
                  <a:srgbClr val="FFFFFF"/>
                </a:solidFill>
                <a:latin typeface="Arial MT"/>
                <a:cs typeface="Arial MT"/>
              </a:rPr>
              <a:t>lawyer</a:t>
            </a:r>
            <a:r>
              <a:rPr sz="3600" spc="11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3600" spc="-10" dirty="0">
                <a:solidFill>
                  <a:srgbClr val="FFFFFF"/>
                </a:solidFill>
                <a:latin typeface="Arial MT"/>
                <a:cs typeface="Arial MT"/>
              </a:rPr>
              <a:t>sebagai</a:t>
            </a:r>
            <a:r>
              <a:rPr sz="3600" spc="3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3600" spc="-10" dirty="0">
                <a:solidFill>
                  <a:srgbClr val="FFFFFF"/>
                </a:solidFill>
                <a:latin typeface="Arial MT"/>
                <a:cs typeface="Arial MT"/>
              </a:rPr>
              <a:t>pendukung</a:t>
            </a:r>
            <a:r>
              <a:rPr sz="3600" spc="3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3600" spc="-5" dirty="0">
                <a:solidFill>
                  <a:srgbClr val="FFFFFF"/>
                </a:solidFill>
                <a:latin typeface="Arial MT"/>
                <a:cs typeface="Arial MT"/>
              </a:rPr>
              <a:t>atau </a:t>
            </a:r>
            <a:r>
              <a:rPr sz="360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3600" spc="-10" dirty="0">
                <a:solidFill>
                  <a:srgbClr val="FFFFFF"/>
                </a:solidFill>
                <a:latin typeface="Arial MT"/>
                <a:cs typeface="Arial MT"/>
              </a:rPr>
              <a:t>dengan</a:t>
            </a:r>
            <a:r>
              <a:rPr sz="3600" spc="2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3600" spc="-10" dirty="0">
                <a:solidFill>
                  <a:srgbClr val="FFFFFF"/>
                </a:solidFill>
                <a:latin typeface="Arial MT"/>
                <a:cs typeface="Arial MT"/>
              </a:rPr>
              <a:t>pengimbangan</a:t>
            </a:r>
            <a:r>
              <a:rPr sz="3600" spc="6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3600" spc="-10" dirty="0">
                <a:solidFill>
                  <a:srgbClr val="FFFFFF"/>
                </a:solidFill>
                <a:latin typeface="Arial MT"/>
                <a:cs typeface="Arial MT"/>
              </a:rPr>
              <a:t>bisnis</a:t>
            </a:r>
            <a:r>
              <a:rPr sz="3600" spc="2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3600" spc="-10" dirty="0">
                <a:solidFill>
                  <a:srgbClr val="FFFFFF"/>
                </a:solidFill>
                <a:latin typeface="Arial MT"/>
                <a:cs typeface="Arial MT"/>
              </a:rPr>
              <a:t>seorang </a:t>
            </a:r>
            <a:r>
              <a:rPr sz="3600" spc="-985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3600" spc="-50" dirty="0">
                <a:solidFill>
                  <a:srgbClr val="FFFFFF"/>
                </a:solidFill>
                <a:latin typeface="Arial MT"/>
                <a:cs typeface="Arial MT"/>
              </a:rPr>
              <a:t>lawyer.</a:t>
            </a:r>
            <a:endParaRPr sz="36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536448" y="917447"/>
            <a:ext cx="7688580" cy="4107179"/>
            <a:chOff x="536448" y="917447"/>
            <a:chExt cx="7688580" cy="4107179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536448" y="917447"/>
              <a:ext cx="7688453" cy="4107053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11124" y="992123"/>
              <a:ext cx="7543800" cy="3962400"/>
            </a:xfrm>
            <a:prstGeom prst="rect">
              <a:avLst/>
            </a:prstGeom>
          </p:spPr>
        </p:pic>
        <p:sp>
          <p:nvSpPr>
            <p:cNvPr id="5" name="object 5"/>
            <p:cNvSpPr/>
            <p:nvPr/>
          </p:nvSpPr>
          <p:spPr>
            <a:xfrm>
              <a:off x="611124" y="992123"/>
              <a:ext cx="7543800" cy="3962400"/>
            </a:xfrm>
            <a:custGeom>
              <a:avLst/>
              <a:gdLst/>
              <a:ahLst/>
              <a:cxnLst/>
              <a:rect l="l" t="t" r="r" b="b"/>
              <a:pathLst>
                <a:path w="7543800" h="3962400">
                  <a:moveTo>
                    <a:pt x="0" y="3962400"/>
                  </a:moveTo>
                  <a:lnTo>
                    <a:pt x="7543800" y="3962400"/>
                  </a:lnTo>
                  <a:lnTo>
                    <a:pt x="7543800" y="0"/>
                  </a:lnTo>
                  <a:lnTo>
                    <a:pt x="0" y="0"/>
                  </a:lnTo>
                  <a:lnTo>
                    <a:pt x="0" y="3962400"/>
                  </a:lnTo>
                  <a:close/>
                </a:path>
              </a:pathLst>
            </a:custGeom>
            <a:ln w="9144">
              <a:solidFill>
                <a:srgbClr val="FFF8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/>
          <p:cNvSpPr txBox="1"/>
          <p:nvPr/>
        </p:nvSpPr>
        <p:spPr>
          <a:xfrm>
            <a:off x="725525" y="1036142"/>
            <a:ext cx="7310120" cy="383159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 marR="5080" indent="-2540" algn="ctr">
              <a:lnSpc>
                <a:spcPct val="99800"/>
              </a:lnSpc>
              <a:spcBef>
                <a:spcPts val="120"/>
              </a:spcBef>
            </a:pPr>
            <a:r>
              <a:rPr sz="4600" spc="5" dirty="0">
                <a:latin typeface="Arial MT"/>
                <a:cs typeface="Arial MT"/>
              </a:rPr>
              <a:t>Apakah Saudara sudah </a:t>
            </a:r>
            <a:r>
              <a:rPr sz="4600" spc="10" dirty="0">
                <a:latin typeface="Arial MT"/>
                <a:cs typeface="Arial MT"/>
              </a:rPr>
              <a:t> </a:t>
            </a:r>
            <a:r>
              <a:rPr sz="4600" dirty="0">
                <a:latin typeface="Arial MT"/>
                <a:cs typeface="Arial MT"/>
              </a:rPr>
              <a:t>merasa </a:t>
            </a:r>
            <a:r>
              <a:rPr sz="4600" spc="5" dirty="0">
                <a:latin typeface="Arial MT"/>
                <a:cs typeface="Arial MT"/>
              </a:rPr>
              <a:t>cukup memiliki </a:t>
            </a:r>
            <a:r>
              <a:rPr sz="4600" spc="10" dirty="0">
                <a:latin typeface="Arial MT"/>
                <a:cs typeface="Arial MT"/>
              </a:rPr>
              <a:t> </a:t>
            </a:r>
            <a:r>
              <a:rPr sz="4600" spc="5" dirty="0">
                <a:latin typeface="Arial MT"/>
                <a:cs typeface="Arial MT"/>
              </a:rPr>
              <a:t>pengalaman</a:t>
            </a:r>
            <a:r>
              <a:rPr sz="4600" spc="-75" dirty="0">
                <a:latin typeface="Arial MT"/>
                <a:cs typeface="Arial MT"/>
              </a:rPr>
              <a:t> </a:t>
            </a:r>
            <a:r>
              <a:rPr sz="4600" dirty="0">
                <a:latin typeface="Arial MT"/>
                <a:cs typeface="Arial MT"/>
              </a:rPr>
              <a:t>di</a:t>
            </a:r>
            <a:r>
              <a:rPr sz="4600" spc="-15" dirty="0">
                <a:latin typeface="Arial MT"/>
                <a:cs typeface="Arial MT"/>
              </a:rPr>
              <a:t> </a:t>
            </a:r>
            <a:r>
              <a:rPr sz="4600" spc="5" dirty="0">
                <a:latin typeface="Arial MT"/>
                <a:cs typeface="Arial MT"/>
              </a:rPr>
              <a:t>dunia</a:t>
            </a:r>
            <a:r>
              <a:rPr sz="4600" spc="-75" dirty="0">
                <a:latin typeface="Arial MT"/>
                <a:cs typeface="Arial MT"/>
              </a:rPr>
              <a:t> </a:t>
            </a:r>
            <a:r>
              <a:rPr sz="4600" spc="5" dirty="0">
                <a:latin typeface="Arial MT"/>
                <a:cs typeface="Arial MT"/>
              </a:rPr>
              <a:t>lawyer </a:t>
            </a:r>
            <a:r>
              <a:rPr sz="4600" spc="-1260" dirty="0">
                <a:latin typeface="Arial MT"/>
                <a:cs typeface="Arial MT"/>
              </a:rPr>
              <a:t> </a:t>
            </a:r>
            <a:r>
              <a:rPr sz="4600" spc="5" dirty="0">
                <a:latin typeface="Arial MT"/>
                <a:cs typeface="Arial MT"/>
              </a:rPr>
              <a:t>dan punya nama </a:t>
            </a:r>
            <a:r>
              <a:rPr sz="4600" dirty="0">
                <a:latin typeface="Arial MT"/>
                <a:cs typeface="Arial MT"/>
              </a:rPr>
              <a:t>untuk </a:t>
            </a:r>
            <a:r>
              <a:rPr sz="4600" spc="5" dirty="0">
                <a:latin typeface="Arial MT"/>
                <a:cs typeface="Arial MT"/>
              </a:rPr>
              <a:t> menggaet</a:t>
            </a:r>
            <a:r>
              <a:rPr sz="4600" spc="-35" dirty="0">
                <a:latin typeface="Arial MT"/>
                <a:cs typeface="Arial MT"/>
              </a:rPr>
              <a:t> </a:t>
            </a:r>
            <a:r>
              <a:rPr sz="6000" b="1" dirty="0">
                <a:latin typeface="Arial"/>
                <a:cs typeface="Arial"/>
              </a:rPr>
              <a:t>KLIEN</a:t>
            </a:r>
            <a:r>
              <a:rPr sz="6600" b="1" dirty="0">
                <a:latin typeface="Arial"/>
                <a:cs typeface="Arial"/>
              </a:rPr>
              <a:t>?</a:t>
            </a:r>
            <a:endParaRPr sz="66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384047" y="460184"/>
            <a:ext cx="8374380" cy="5737860"/>
            <a:chOff x="384047" y="460184"/>
            <a:chExt cx="8374380" cy="573786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384047" y="460184"/>
              <a:ext cx="8374253" cy="5737733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58723" y="534924"/>
              <a:ext cx="8229600" cy="5593080"/>
            </a:xfrm>
            <a:prstGeom prst="rect">
              <a:avLst/>
            </a:prstGeom>
          </p:spPr>
        </p:pic>
        <p:sp>
          <p:nvSpPr>
            <p:cNvPr id="5" name="object 5"/>
            <p:cNvSpPr/>
            <p:nvPr/>
          </p:nvSpPr>
          <p:spPr>
            <a:xfrm>
              <a:off x="458723" y="534924"/>
              <a:ext cx="8229600" cy="5593080"/>
            </a:xfrm>
            <a:custGeom>
              <a:avLst/>
              <a:gdLst/>
              <a:ahLst/>
              <a:cxnLst/>
              <a:rect l="l" t="t" r="r" b="b"/>
              <a:pathLst>
                <a:path w="8229600" h="5593080">
                  <a:moveTo>
                    <a:pt x="0" y="5593080"/>
                  </a:moveTo>
                  <a:lnTo>
                    <a:pt x="8229600" y="5593080"/>
                  </a:lnTo>
                  <a:lnTo>
                    <a:pt x="8229600" y="0"/>
                  </a:lnTo>
                  <a:lnTo>
                    <a:pt x="0" y="0"/>
                  </a:lnTo>
                  <a:lnTo>
                    <a:pt x="0" y="5593080"/>
                  </a:lnTo>
                  <a:close/>
                </a:path>
              </a:pathLst>
            </a:custGeom>
            <a:ln w="9144">
              <a:solidFill>
                <a:srgbClr val="209AC1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/>
          <p:cNvSpPr txBox="1"/>
          <p:nvPr/>
        </p:nvSpPr>
        <p:spPr>
          <a:xfrm>
            <a:off x="572820" y="490855"/>
            <a:ext cx="7808595" cy="5149215"/>
          </a:xfrm>
          <a:prstGeom prst="rect">
            <a:avLst/>
          </a:prstGeom>
        </p:spPr>
        <p:txBody>
          <a:bodyPr vert="horz" wrap="square" lIns="0" tIns="74295" rIns="0" bIns="0" rtlCol="0">
            <a:spAutoFit/>
          </a:bodyPr>
          <a:lstStyle/>
          <a:p>
            <a:pPr marL="396240" marR="5080" indent="-384175">
              <a:lnSpc>
                <a:spcPct val="90000"/>
              </a:lnSpc>
              <a:spcBef>
                <a:spcPts val="585"/>
              </a:spcBef>
            </a:pPr>
            <a:r>
              <a:rPr sz="3200" spc="-100" dirty="0">
                <a:solidFill>
                  <a:srgbClr val="6D9FAF"/>
                </a:solidFill>
                <a:latin typeface="Cambria"/>
                <a:cs typeface="Cambria"/>
              </a:rPr>
              <a:t>⦿</a:t>
            </a:r>
            <a:r>
              <a:rPr sz="4000" spc="-100" dirty="0">
                <a:latin typeface="Arial MT"/>
                <a:cs typeface="Arial MT"/>
              </a:rPr>
              <a:t>Tanpa</a:t>
            </a:r>
            <a:r>
              <a:rPr sz="4000" spc="-55" dirty="0">
                <a:latin typeface="Arial MT"/>
                <a:cs typeface="Arial MT"/>
              </a:rPr>
              <a:t> </a:t>
            </a:r>
            <a:r>
              <a:rPr sz="4000" spc="5" dirty="0">
                <a:latin typeface="Arial MT"/>
                <a:cs typeface="Arial MT"/>
              </a:rPr>
              <a:t>perlu</a:t>
            </a:r>
            <a:r>
              <a:rPr sz="4000" spc="-35" dirty="0">
                <a:latin typeface="Arial MT"/>
                <a:cs typeface="Arial MT"/>
              </a:rPr>
              <a:t> </a:t>
            </a:r>
            <a:r>
              <a:rPr sz="4000" dirty="0">
                <a:latin typeface="Arial MT"/>
                <a:cs typeface="Arial MT"/>
              </a:rPr>
              <a:t>berpikir</a:t>
            </a:r>
            <a:r>
              <a:rPr sz="4000" spc="-35" dirty="0">
                <a:latin typeface="Arial MT"/>
                <a:cs typeface="Arial MT"/>
              </a:rPr>
              <a:t> </a:t>
            </a:r>
            <a:r>
              <a:rPr sz="4000" dirty="0">
                <a:latin typeface="Arial MT"/>
                <a:cs typeface="Arial MT"/>
              </a:rPr>
              <a:t>panjang</a:t>
            </a:r>
            <a:r>
              <a:rPr sz="4000" spc="-50" dirty="0">
                <a:latin typeface="Arial MT"/>
                <a:cs typeface="Arial MT"/>
              </a:rPr>
              <a:t> </a:t>
            </a:r>
            <a:r>
              <a:rPr sz="4000" dirty="0">
                <a:latin typeface="Arial MT"/>
                <a:cs typeface="Arial MT"/>
              </a:rPr>
              <a:t>dan </a:t>
            </a:r>
            <a:r>
              <a:rPr sz="4000" spc="-1095" dirty="0">
                <a:latin typeface="Arial MT"/>
                <a:cs typeface="Arial MT"/>
              </a:rPr>
              <a:t> </a:t>
            </a:r>
            <a:r>
              <a:rPr sz="4000" dirty="0">
                <a:latin typeface="Arial MT"/>
                <a:cs typeface="Arial MT"/>
              </a:rPr>
              <a:t>biaya </a:t>
            </a:r>
            <a:r>
              <a:rPr sz="4000" spc="5" dirty="0">
                <a:latin typeface="Arial MT"/>
                <a:cs typeface="Arial MT"/>
              </a:rPr>
              <a:t>sewa kantor </a:t>
            </a:r>
            <a:r>
              <a:rPr sz="4000" dirty="0">
                <a:latin typeface="Arial MT"/>
                <a:cs typeface="Arial MT"/>
              </a:rPr>
              <a:t>yang mahal, </a:t>
            </a:r>
            <a:r>
              <a:rPr sz="4000" spc="5" dirty="0">
                <a:latin typeface="Arial MT"/>
                <a:cs typeface="Arial MT"/>
              </a:rPr>
              <a:t> karena paradigma </a:t>
            </a:r>
            <a:r>
              <a:rPr sz="4000" dirty="0">
                <a:latin typeface="Arial MT"/>
                <a:cs typeface="Arial MT"/>
              </a:rPr>
              <a:t>lokasi terbaik </a:t>
            </a:r>
            <a:r>
              <a:rPr sz="4000" spc="5" dirty="0">
                <a:latin typeface="Arial MT"/>
                <a:cs typeface="Arial MT"/>
              </a:rPr>
              <a:t> </a:t>
            </a:r>
            <a:r>
              <a:rPr sz="4000" dirty="0">
                <a:latin typeface="Arial MT"/>
                <a:cs typeface="Arial MT"/>
              </a:rPr>
              <a:t>adalah</a:t>
            </a:r>
            <a:r>
              <a:rPr sz="4000" spc="-30" dirty="0">
                <a:latin typeface="Arial MT"/>
                <a:cs typeface="Arial MT"/>
              </a:rPr>
              <a:t> </a:t>
            </a:r>
            <a:r>
              <a:rPr sz="4000" spc="5" dirty="0">
                <a:latin typeface="Arial MT"/>
                <a:cs typeface="Arial MT"/>
              </a:rPr>
              <a:t>pusat</a:t>
            </a:r>
            <a:r>
              <a:rPr sz="4000" spc="-50" dirty="0">
                <a:latin typeface="Arial MT"/>
                <a:cs typeface="Arial MT"/>
              </a:rPr>
              <a:t> </a:t>
            </a:r>
            <a:r>
              <a:rPr sz="4000" spc="5" dirty="0">
                <a:latin typeface="Arial MT"/>
                <a:cs typeface="Arial MT"/>
              </a:rPr>
              <a:t>kegiatan</a:t>
            </a:r>
            <a:r>
              <a:rPr sz="4000" spc="-15" dirty="0">
                <a:latin typeface="Arial MT"/>
                <a:cs typeface="Arial MT"/>
              </a:rPr>
              <a:t> </a:t>
            </a:r>
            <a:r>
              <a:rPr sz="4000" dirty="0">
                <a:latin typeface="Arial MT"/>
                <a:cs typeface="Arial MT"/>
              </a:rPr>
              <a:t>bisnis,</a:t>
            </a:r>
            <a:endParaRPr sz="4000">
              <a:latin typeface="Arial MT"/>
              <a:cs typeface="Arial MT"/>
            </a:endParaRPr>
          </a:p>
          <a:p>
            <a:pPr marL="396240" marR="26670" indent="-384175">
              <a:lnSpc>
                <a:spcPct val="90000"/>
              </a:lnSpc>
              <a:spcBef>
                <a:spcPts val="965"/>
              </a:spcBef>
            </a:pPr>
            <a:r>
              <a:rPr sz="3200" spc="-20" dirty="0">
                <a:solidFill>
                  <a:srgbClr val="6D9FAF"/>
                </a:solidFill>
                <a:latin typeface="Cambria"/>
                <a:cs typeface="Cambria"/>
              </a:rPr>
              <a:t>⦿</a:t>
            </a:r>
            <a:r>
              <a:rPr sz="4000" spc="-20" dirty="0">
                <a:latin typeface="Arial MT"/>
                <a:cs typeface="Arial MT"/>
              </a:rPr>
              <a:t>Advokat </a:t>
            </a:r>
            <a:r>
              <a:rPr sz="4000" dirty="0">
                <a:latin typeface="Arial MT"/>
                <a:cs typeface="Arial MT"/>
              </a:rPr>
              <a:t>juga </a:t>
            </a:r>
            <a:r>
              <a:rPr sz="4000" spc="5" dirty="0">
                <a:latin typeface="Arial MT"/>
                <a:cs typeface="Arial MT"/>
              </a:rPr>
              <a:t>bisa menentukan </a:t>
            </a:r>
            <a:r>
              <a:rPr sz="4000" spc="10" dirty="0">
                <a:latin typeface="Arial MT"/>
                <a:cs typeface="Arial MT"/>
              </a:rPr>
              <a:t> </a:t>
            </a:r>
            <a:r>
              <a:rPr sz="4000" dirty="0">
                <a:latin typeface="Arial MT"/>
                <a:cs typeface="Arial MT"/>
              </a:rPr>
              <a:t>lokasi </a:t>
            </a:r>
            <a:r>
              <a:rPr sz="4000" spc="5" dirty="0">
                <a:latin typeface="Arial MT"/>
                <a:cs typeface="Arial MT"/>
              </a:rPr>
              <a:t>kantor sesuai dengan </a:t>
            </a:r>
            <a:r>
              <a:rPr sz="4000" spc="10" dirty="0">
                <a:latin typeface="Arial MT"/>
                <a:cs typeface="Arial MT"/>
              </a:rPr>
              <a:t> </a:t>
            </a:r>
            <a:r>
              <a:rPr sz="4000" spc="5" dirty="0">
                <a:latin typeface="Arial MT"/>
                <a:cs typeface="Arial MT"/>
              </a:rPr>
              <a:t>kebutuhannya.</a:t>
            </a:r>
            <a:r>
              <a:rPr sz="4000" spc="-110" dirty="0">
                <a:latin typeface="Arial MT"/>
                <a:cs typeface="Arial MT"/>
              </a:rPr>
              <a:t> </a:t>
            </a:r>
            <a:r>
              <a:rPr sz="4000" dirty="0">
                <a:latin typeface="Arial MT"/>
                <a:cs typeface="Arial MT"/>
              </a:rPr>
              <a:t>Penentuan</a:t>
            </a:r>
            <a:r>
              <a:rPr sz="4000" spc="-60" dirty="0">
                <a:latin typeface="Arial MT"/>
                <a:cs typeface="Arial MT"/>
              </a:rPr>
              <a:t> </a:t>
            </a:r>
            <a:r>
              <a:rPr sz="4000" spc="5" dirty="0">
                <a:latin typeface="Arial MT"/>
                <a:cs typeface="Arial MT"/>
              </a:rPr>
              <a:t>lokasi </a:t>
            </a:r>
            <a:r>
              <a:rPr sz="4000" spc="-1095" dirty="0">
                <a:latin typeface="Arial MT"/>
                <a:cs typeface="Arial MT"/>
              </a:rPr>
              <a:t> </a:t>
            </a:r>
            <a:r>
              <a:rPr sz="4000" dirty="0">
                <a:latin typeface="Arial MT"/>
                <a:cs typeface="Arial MT"/>
              </a:rPr>
              <a:t>ini menjadi hal </a:t>
            </a:r>
            <a:r>
              <a:rPr sz="4000" spc="-5" dirty="0">
                <a:latin typeface="Arial MT"/>
                <a:cs typeface="Arial MT"/>
              </a:rPr>
              <a:t>yang </a:t>
            </a:r>
            <a:r>
              <a:rPr sz="4000" spc="5" dirty="0">
                <a:latin typeface="Arial MT"/>
                <a:cs typeface="Arial MT"/>
              </a:rPr>
              <a:t>sangat </a:t>
            </a:r>
            <a:r>
              <a:rPr sz="4000" spc="10" dirty="0">
                <a:latin typeface="Arial MT"/>
                <a:cs typeface="Arial MT"/>
              </a:rPr>
              <a:t> </a:t>
            </a:r>
            <a:r>
              <a:rPr sz="4000" dirty="0">
                <a:latin typeface="Arial MT"/>
                <a:cs typeface="Arial MT"/>
              </a:rPr>
              <a:t>penting</a:t>
            </a:r>
            <a:r>
              <a:rPr sz="4000" spc="-40" dirty="0">
                <a:latin typeface="Arial MT"/>
                <a:cs typeface="Arial MT"/>
              </a:rPr>
              <a:t> </a:t>
            </a:r>
            <a:r>
              <a:rPr sz="4000" dirty="0">
                <a:latin typeface="Arial MT"/>
                <a:cs typeface="Arial MT"/>
              </a:rPr>
              <a:t>badi</a:t>
            </a:r>
            <a:r>
              <a:rPr sz="4000" spc="-220" dirty="0">
                <a:latin typeface="Arial MT"/>
                <a:cs typeface="Arial MT"/>
              </a:rPr>
              <a:t> </a:t>
            </a:r>
            <a:r>
              <a:rPr sz="4000" dirty="0">
                <a:latin typeface="Arial MT"/>
                <a:cs typeface="Arial MT"/>
              </a:rPr>
              <a:t>Advokat.</a:t>
            </a:r>
            <a:endParaRPr sz="40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384047" y="383984"/>
            <a:ext cx="8526780" cy="6164580"/>
            <a:chOff x="384047" y="383984"/>
            <a:chExt cx="8526780" cy="616458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384047" y="383984"/>
              <a:ext cx="8526526" cy="6164453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58723" y="458724"/>
              <a:ext cx="8382000" cy="6019800"/>
            </a:xfrm>
            <a:prstGeom prst="rect">
              <a:avLst/>
            </a:prstGeom>
          </p:spPr>
        </p:pic>
        <p:sp>
          <p:nvSpPr>
            <p:cNvPr id="5" name="object 5"/>
            <p:cNvSpPr/>
            <p:nvPr/>
          </p:nvSpPr>
          <p:spPr>
            <a:xfrm>
              <a:off x="458723" y="458724"/>
              <a:ext cx="8382000" cy="6019800"/>
            </a:xfrm>
            <a:custGeom>
              <a:avLst/>
              <a:gdLst/>
              <a:ahLst/>
              <a:cxnLst/>
              <a:rect l="l" t="t" r="r" b="b"/>
              <a:pathLst>
                <a:path w="8382000" h="6019800">
                  <a:moveTo>
                    <a:pt x="0" y="6019800"/>
                  </a:moveTo>
                  <a:lnTo>
                    <a:pt x="8382000" y="6019800"/>
                  </a:lnTo>
                  <a:lnTo>
                    <a:pt x="8382000" y="0"/>
                  </a:lnTo>
                  <a:lnTo>
                    <a:pt x="0" y="0"/>
                  </a:lnTo>
                  <a:lnTo>
                    <a:pt x="0" y="6019800"/>
                  </a:lnTo>
                  <a:close/>
                </a:path>
              </a:pathLst>
            </a:custGeom>
            <a:ln w="914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/>
          <p:cNvSpPr txBox="1"/>
          <p:nvPr/>
        </p:nvSpPr>
        <p:spPr>
          <a:xfrm>
            <a:off x="572820" y="481025"/>
            <a:ext cx="8128000" cy="46913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96240" marR="5080" indent="-384175">
              <a:lnSpc>
                <a:spcPct val="100000"/>
              </a:lnSpc>
              <a:spcBef>
                <a:spcPts val="100"/>
              </a:spcBef>
            </a:pPr>
            <a:r>
              <a:rPr sz="2400" spc="-260" dirty="0">
                <a:solidFill>
                  <a:srgbClr val="6D9FAF"/>
                </a:solidFill>
                <a:latin typeface="Cambria"/>
                <a:cs typeface="Cambria"/>
              </a:rPr>
              <a:t>⦿</a:t>
            </a:r>
            <a:r>
              <a:rPr sz="2400" spc="275" dirty="0">
                <a:solidFill>
                  <a:srgbClr val="6D9FAF"/>
                </a:solidFill>
                <a:latin typeface="Cambria"/>
                <a:cs typeface="Cambria"/>
              </a:rPr>
              <a:t> </a:t>
            </a:r>
            <a:r>
              <a:rPr sz="3000" dirty="0">
                <a:latin typeface="Arial MT"/>
                <a:cs typeface="Arial MT"/>
              </a:rPr>
              <a:t>Selain </a:t>
            </a:r>
            <a:r>
              <a:rPr sz="3000" spc="5" dirty="0">
                <a:latin typeface="Arial MT"/>
                <a:cs typeface="Arial MT"/>
              </a:rPr>
              <a:t>alasan </a:t>
            </a:r>
            <a:r>
              <a:rPr sz="3000" dirty="0">
                <a:latin typeface="Arial MT"/>
                <a:cs typeface="Arial MT"/>
              </a:rPr>
              <a:t>memiliki </a:t>
            </a:r>
            <a:r>
              <a:rPr sz="3000" spc="5" dirty="0">
                <a:latin typeface="Arial MT"/>
                <a:cs typeface="Arial MT"/>
              </a:rPr>
              <a:t>kantor </a:t>
            </a:r>
            <a:r>
              <a:rPr sz="3000" dirty="0">
                <a:latin typeface="Arial MT"/>
                <a:cs typeface="Arial MT"/>
              </a:rPr>
              <a:t>demi gengsi </a:t>
            </a:r>
            <a:r>
              <a:rPr sz="3000" spc="5" dirty="0">
                <a:latin typeface="Arial MT"/>
                <a:cs typeface="Arial MT"/>
              </a:rPr>
              <a:t> </a:t>
            </a:r>
            <a:r>
              <a:rPr sz="3000" dirty="0">
                <a:latin typeface="Arial MT"/>
                <a:cs typeface="Arial MT"/>
              </a:rPr>
              <a:t>dan</a:t>
            </a:r>
            <a:r>
              <a:rPr sz="3000" spc="-40" dirty="0">
                <a:latin typeface="Arial MT"/>
                <a:cs typeface="Arial MT"/>
              </a:rPr>
              <a:t> </a:t>
            </a:r>
            <a:r>
              <a:rPr sz="3000" dirty="0">
                <a:latin typeface="Arial MT"/>
                <a:cs typeface="Arial MT"/>
              </a:rPr>
              <a:t>memberi</a:t>
            </a:r>
            <a:r>
              <a:rPr sz="3000" spc="-55" dirty="0">
                <a:latin typeface="Arial MT"/>
                <a:cs typeface="Arial MT"/>
              </a:rPr>
              <a:t> </a:t>
            </a:r>
            <a:r>
              <a:rPr sz="3000" dirty="0">
                <a:latin typeface="Arial MT"/>
                <a:cs typeface="Arial MT"/>
              </a:rPr>
              <a:t>kenyamanan</a:t>
            </a:r>
            <a:r>
              <a:rPr sz="3000" spc="-80" dirty="0">
                <a:latin typeface="Arial MT"/>
                <a:cs typeface="Arial MT"/>
              </a:rPr>
              <a:t> </a:t>
            </a:r>
            <a:r>
              <a:rPr sz="3000" dirty="0">
                <a:latin typeface="Arial MT"/>
                <a:cs typeface="Arial MT"/>
              </a:rPr>
              <a:t>pada</a:t>
            </a:r>
            <a:r>
              <a:rPr sz="3000" spc="-65" dirty="0">
                <a:latin typeface="Arial MT"/>
                <a:cs typeface="Arial MT"/>
              </a:rPr>
              <a:t> </a:t>
            </a:r>
            <a:r>
              <a:rPr sz="3000" dirty="0">
                <a:latin typeface="Arial MT"/>
                <a:cs typeface="Arial MT"/>
              </a:rPr>
              <a:t>klien</a:t>
            </a:r>
            <a:r>
              <a:rPr sz="3000" spc="-60" dirty="0">
                <a:latin typeface="Arial MT"/>
                <a:cs typeface="Arial MT"/>
              </a:rPr>
              <a:t> </a:t>
            </a:r>
            <a:r>
              <a:rPr sz="3000" dirty="0">
                <a:latin typeface="Arial MT"/>
                <a:cs typeface="Arial MT"/>
              </a:rPr>
              <a:t>dengan </a:t>
            </a:r>
            <a:r>
              <a:rPr sz="3000" spc="-819" dirty="0">
                <a:latin typeface="Arial MT"/>
                <a:cs typeface="Arial MT"/>
              </a:rPr>
              <a:t> </a:t>
            </a:r>
            <a:r>
              <a:rPr sz="3000" dirty="0">
                <a:latin typeface="Arial MT"/>
                <a:cs typeface="Arial MT"/>
              </a:rPr>
              <a:t>menempatkan kantor </a:t>
            </a:r>
            <a:r>
              <a:rPr sz="3000" spc="-10" dirty="0">
                <a:latin typeface="Arial MT"/>
                <a:cs typeface="Arial MT"/>
              </a:rPr>
              <a:t>diwilayah </a:t>
            </a:r>
            <a:r>
              <a:rPr sz="3000" dirty="0">
                <a:latin typeface="Arial MT"/>
                <a:cs typeface="Arial MT"/>
              </a:rPr>
              <a:t>strategis, tapi </a:t>
            </a:r>
            <a:r>
              <a:rPr sz="3000" spc="-819" dirty="0">
                <a:latin typeface="Arial MT"/>
                <a:cs typeface="Arial MT"/>
              </a:rPr>
              <a:t> </a:t>
            </a:r>
            <a:r>
              <a:rPr sz="3000" dirty="0">
                <a:latin typeface="Arial MT"/>
                <a:cs typeface="Arial MT"/>
              </a:rPr>
              <a:t>ada juga </a:t>
            </a:r>
            <a:r>
              <a:rPr sz="3000" spc="-5" dirty="0">
                <a:latin typeface="Arial MT"/>
                <a:cs typeface="Arial MT"/>
              </a:rPr>
              <a:t>Advokat </a:t>
            </a:r>
            <a:r>
              <a:rPr sz="3000" spc="-10" dirty="0">
                <a:latin typeface="Arial MT"/>
                <a:cs typeface="Arial MT"/>
              </a:rPr>
              <a:t>yang </a:t>
            </a:r>
            <a:r>
              <a:rPr sz="3000" dirty="0">
                <a:latin typeface="Arial MT"/>
                <a:cs typeface="Arial MT"/>
              </a:rPr>
              <a:t>memilih lokasi </a:t>
            </a:r>
            <a:r>
              <a:rPr sz="3000" spc="-10" dirty="0">
                <a:latin typeface="Arial MT"/>
                <a:cs typeface="Arial MT"/>
              </a:rPr>
              <a:t>yang </a:t>
            </a:r>
            <a:r>
              <a:rPr sz="3000" spc="-5" dirty="0">
                <a:latin typeface="Arial MT"/>
                <a:cs typeface="Arial MT"/>
              </a:rPr>
              <a:t> </a:t>
            </a:r>
            <a:r>
              <a:rPr sz="3000" dirty="0">
                <a:latin typeface="Arial MT"/>
                <a:cs typeface="Arial MT"/>
              </a:rPr>
              <a:t>lebih terjangkau </a:t>
            </a:r>
            <a:r>
              <a:rPr sz="3000" spc="5" dirty="0">
                <a:latin typeface="Arial MT"/>
                <a:cs typeface="Arial MT"/>
              </a:rPr>
              <a:t>tetapi </a:t>
            </a:r>
            <a:r>
              <a:rPr sz="3000" dirty="0">
                <a:latin typeface="Arial MT"/>
                <a:cs typeface="Arial MT"/>
              </a:rPr>
              <a:t>bisa </a:t>
            </a:r>
            <a:r>
              <a:rPr sz="3000" spc="-5" dirty="0">
                <a:latin typeface="Arial MT"/>
                <a:cs typeface="Arial MT"/>
              </a:rPr>
              <a:t>mendatangkan </a:t>
            </a:r>
            <a:r>
              <a:rPr sz="3000" dirty="0">
                <a:latin typeface="Arial MT"/>
                <a:cs typeface="Arial MT"/>
              </a:rPr>
              <a:t> </a:t>
            </a:r>
            <a:r>
              <a:rPr sz="3000" spc="-5" dirty="0">
                <a:latin typeface="Arial MT"/>
                <a:cs typeface="Arial MT"/>
              </a:rPr>
              <a:t>banyak</a:t>
            </a:r>
            <a:r>
              <a:rPr sz="3000" spc="-35" dirty="0">
                <a:latin typeface="Arial MT"/>
                <a:cs typeface="Arial MT"/>
              </a:rPr>
              <a:t> </a:t>
            </a:r>
            <a:r>
              <a:rPr sz="3000" dirty="0">
                <a:latin typeface="Arial MT"/>
                <a:cs typeface="Arial MT"/>
              </a:rPr>
              <a:t>klien</a:t>
            </a:r>
            <a:r>
              <a:rPr sz="3000" spc="-60" dirty="0">
                <a:latin typeface="Arial MT"/>
                <a:cs typeface="Arial MT"/>
              </a:rPr>
              <a:t> </a:t>
            </a:r>
            <a:r>
              <a:rPr sz="3000" dirty="0">
                <a:latin typeface="Arial MT"/>
                <a:cs typeface="Arial MT"/>
              </a:rPr>
              <a:t>karena</a:t>
            </a:r>
            <a:r>
              <a:rPr sz="3000" spc="-80" dirty="0">
                <a:latin typeface="Arial MT"/>
                <a:cs typeface="Arial MT"/>
              </a:rPr>
              <a:t> </a:t>
            </a:r>
            <a:r>
              <a:rPr sz="3000" dirty="0">
                <a:latin typeface="Arial MT"/>
                <a:cs typeface="Arial MT"/>
              </a:rPr>
              <a:t>tidak</a:t>
            </a:r>
            <a:r>
              <a:rPr sz="3000" spc="-35" dirty="0">
                <a:latin typeface="Arial MT"/>
                <a:cs typeface="Arial MT"/>
              </a:rPr>
              <a:t> </a:t>
            </a:r>
            <a:r>
              <a:rPr sz="3000" dirty="0">
                <a:latin typeface="Arial MT"/>
                <a:cs typeface="Arial MT"/>
              </a:rPr>
              <a:t>terlihat</a:t>
            </a:r>
            <a:r>
              <a:rPr sz="3000" spc="20" dirty="0">
                <a:latin typeface="Arial MT"/>
                <a:cs typeface="Arial MT"/>
              </a:rPr>
              <a:t> </a:t>
            </a:r>
            <a:r>
              <a:rPr sz="3000" dirty="0">
                <a:latin typeface="Arial MT"/>
                <a:cs typeface="Arial MT"/>
              </a:rPr>
              <a:t>eksklusif.</a:t>
            </a:r>
            <a:endParaRPr sz="3000">
              <a:latin typeface="Arial MT"/>
              <a:cs typeface="Arial MT"/>
            </a:endParaRPr>
          </a:p>
          <a:p>
            <a:pPr marL="396240" marR="184150" indent="-384175">
              <a:lnSpc>
                <a:spcPct val="100000"/>
              </a:lnSpc>
              <a:spcBef>
                <a:spcPts val="735"/>
              </a:spcBef>
            </a:pPr>
            <a:r>
              <a:rPr sz="2400" spc="-265" dirty="0">
                <a:solidFill>
                  <a:srgbClr val="6D9FAF"/>
                </a:solidFill>
                <a:latin typeface="Cambria"/>
                <a:cs typeface="Cambria"/>
              </a:rPr>
              <a:t>⦿</a:t>
            </a:r>
            <a:r>
              <a:rPr sz="2400" spc="-170" dirty="0">
                <a:solidFill>
                  <a:srgbClr val="6D9FAF"/>
                </a:solidFill>
                <a:latin typeface="Cambria"/>
                <a:cs typeface="Cambria"/>
              </a:rPr>
              <a:t> </a:t>
            </a:r>
            <a:r>
              <a:rPr sz="3000" dirty="0">
                <a:latin typeface="Arial MT"/>
                <a:cs typeface="Arial MT"/>
              </a:rPr>
              <a:t>Selain</a:t>
            </a:r>
            <a:r>
              <a:rPr sz="3000" spc="-45" dirty="0">
                <a:latin typeface="Arial MT"/>
                <a:cs typeface="Arial MT"/>
              </a:rPr>
              <a:t> </a:t>
            </a:r>
            <a:r>
              <a:rPr sz="3000" spc="5" dirty="0">
                <a:latin typeface="Arial MT"/>
                <a:cs typeface="Arial MT"/>
              </a:rPr>
              <a:t>ada</a:t>
            </a:r>
            <a:r>
              <a:rPr sz="3000" spc="-30" dirty="0">
                <a:latin typeface="Arial MT"/>
                <a:cs typeface="Arial MT"/>
              </a:rPr>
              <a:t> </a:t>
            </a:r>
            <a:r>
              <a:rPr sz="3000" spc="-5" dirty="0">
                <a:latin typeface="Arial MT"/>
                <a:cs typeface="Arial MT"/>
              </a:rPr>
              <a:t>yang </a:t>
            </a:r>
            <a:r>
              <a:rPr sz="3000" dirty="0">
                <a:latin typeface="Arial MT"/>
                <a:cs typeface="Arial MT"/>
              </a:rPr>
              <a:t>memilih</a:t>
            </a:r>
            <a:r>
              <a:rPr sz="3000" spc="-20" dirty="0">
                <a:latin typeface="Arial MT"/>
                <a:cs typeface="Arial MT"/>
              </a:rPr>
              <a:t> </a:t>
            </a:r>
            <a:r>
              <a:rPr sz="3000" dirty="0">
                <a:latin typeface="Arial MT"/>
                <a:cs typeface="Arial MT"/>
              </a:rPr>
              <a:t>membangun</a:t>
            </a:r>
            <a:r>
              <a:rPr sz="3000" spc="-80" dirty="0">
                <a:latin typeface="Arial MT"/>
                <a:cs typeface="Arial MT"/>
              </a:rPr>
              <a:t> </a:t>
            </a:r>
            <a:r>
              <a:rPr sz="3000" spc="5" dirty="0">
                <a:latin typeface="Arial MT"/>
                <a:cs typeface="Arial MT"/>
              </a:rPr>
              <a:t>kantor </a:t>
            </a:r>
            <a:r>
              <a:rPr sz="3000" spc="-819" dirty="0">
                <a:latin typeface="Arial MT"/>
                <a:cs typeface="Arial MT"/>
              </a:rPr>
              <a:t> </a:t>
            </a:r>
            <a:r>
              <a:rPr sz="3000" spc="5" dirty="0">
                <a:latin typeface="Arial MT"/>
                <a:cs typeface="Arial MT"/>
              </a:rPr>
              <a:t>dekat </a:t>
            </a:r>
            <a:r>
              <a:rPr sz="3000" dirty="0">
                <a:latin typeface="Arial MT"/>
                <a:cs typeface="Arial MT"/>
              </a:rPr>
              <a:t>dengan rumah demi fleksibilitas </a:t>
            </a:r>
            <a:r>
              <a:rPr sz="3000" spc="-5" dirty="0">
                <a:latin typeface="Arial MT"/>
                <a:cs typeface="Arial MT"/>
              </a:rPr>
              <a:t>waktu </a:t>
            </a:r>
            <a:r>
              <a:rPr sz="3000" spc="-819" dirty="0">
                <a:latin typeface="Arial MT"/>
                <a:cs typeface="Arial MT"/>
              </a:rPr>
              <a:t> </a:t>
            </a:r>
            <a:r>
              <a:rPr sz="3000" spc="5" dirty="0">
                <a:latin typeface="Arial MT"/>
                <a:cs typeface="Arial MT"/>
              </a:rPr>
              <a:t>kerja. </a:t>
            </a:r>
            <a:r>
              <a:rPr sz="3000" dirty="0">
                <a:latin typeface="Arial MT"/>
                <a:cs typeface="Arial MT"/>
              </a:rPr>
              <a:t>Sekali lagi semua itu tergantung </a:t>
            </a:r>
            <a:r>
              <a:rPr sz="3000" spc="5" dirty="0">
                <a:latin typeface="Arial MT"/>
                <a:cs typeface="Arial MT"/>
              </a:rPr>
              <a:t> </a:t>
            </a:r>
            <a:r>
              <a:rPr sz="3000" dirty="0">
                <a:latin typeface="Arial MT"/>
                <a:cs typeface="Arial MT"/>
              </a:rPr>
              <a:t>kebutuhan</a:t>
            </a:r>
            <a:r>
              <a:rPr sz="3000" spc="-90" dirty="0">
                <a:latin typeface="Arial MT"/>
                <a:cs typeface="Arial MT"/>
              </a:rPr>
              <a:t> </a:t>
            </a:r>
            <a:r>
              <a:rPr sz="3000" dirty="0">
                <a:latin typeface="Arial MT"/>
                <a:cs typeface="Arial MT"/>
              </a:rPr>
              <a:t>masing-masing.</a:t>
            </a:r>
            <a:endParaRPr sz="30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4904" y="188976"/>
            <a:ext cx="7627493" cy="1308989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131314" y="464896"/>
            <a:ext cx="4117975" cy="72834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4600" b="1" spc="5" dirty="0">
                <a:solidFill>
                  <a:srgbClr val="FF0000"/>
                </a:solidFill>
                <a:latin typeface="Arial"/>
                <a:cs typeface="Arial"/>
              </a:rPr>
              <a:t>Untuk</a:t>
            </a:r>
            <a:r>
              <a:rPr sz="4600" b="1" spc="-50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4600" b="1" spc="-5" dirty="0">
                <a:solidFill>
                  <a:srgbClr val="FF0000"/>
                </a:solidFill>
                <a:latin typeface="Arial"/>
                <a:cs typeface="Arial"/>
              </a:rPr>
              <a:t>diingat</a:t>
            </a:r>
            <a:r>
              <a:rPr sz="4600" b="1" spc="-30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4600" b="1" dirty="0">
                <a:solidFill>
                  <a:srgbClr val="FF0000"/>
                </a:solidFill>
                <a:latin typeface="Arial"/>
                <a:cs typeface="Arial"/>
              </a:rPr>
              <a:t>:</a:t>
            </a:r>
            <a:endParaRPr sz="4600">
              <a:latin typeface="Arial"/>
              <a:cs typeface="Arial"/>
            </a:endParaRPr>
          </a:p>
        </p:txBody>
      </p:sp>
      <p:pic>
        <p:nvPicPr>
          <p:cNvPr id="4" name="object 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71856" y="1514792"/>
            <a:ext cx="8392541" cy="5115941"/>
          </a:xfrm>
          <a:prstGeom prst="rect">
            <a:avLst/>
          </a:prstGeom>
        </p:spPr>
      </p:pic>
      <p:sp>
        <p:nvSpPr>
          <p:cNvPr id="5" name="object 5"/>
          <p:cNvSpPr txBox="1"/>
          <p:nvPr/>
        </p:nvSpPr>
        <p:spPr>
          <a:xfrm>
            <a:off x="572820" y="1532827"/>
            <a:ext cx="7451090" cy="3776979"/>
          </a:xfrm>
          <a:prstGeom prst="rect">
            <a:avLst/>
          </a:prstGeom>
        </p:spPr>
        <p:txBody>
          <a:bodyPr vert="horz" wrap="square" lIns="0" tIns="1047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825"/>
              </a:spcBef>
            </a:pPr>
            <a:r>
              <a:rPr sz="2400" spc="-260" dirty="0">
                <a:solidFill>
                  <a:srgbClr val="6D9FAF"/>
                </a:solidFill>
                <a:latin typeface="Cambria"/>
                <a:cs typeface="Cambria"/>
              </a:rPr>
              <a:t>⦿</a:t>
            </a:r>
            <a:r>
              <a:rPr sz="2400" spc="-190" dirty="0">
                <a:solidFill>
                  <a:srgbClr val="6D9FAF"/>
                </a:solidFill>
                <a:latin typeface="Cambria"/>
                <a:cs typeface="Cambria"/>
              </a:rPr>
              <a:t> </a:t>
            </a:r>
            <a:r>
              <a:rPr sz="3000" dirty="0">
                <a:solidFill>
                  <a:srgbClr val="6F2F9F"/>
                </a:solidFill>
                <a:latin typeface="Arial MT"/>
                <a:cs typeface="Arial MT"/>
              </a:rPr>
              <a:t>Menentukan</a:t>
            </a:r>
            <a:r>
              <a:rPr sz="3000" spc="-95" dirty="0">
                <a:solidFill>
                  <a:srgbClr val="6F2F9F"/>
                </a:solidFill>
                <a:latin typeface="Arial MT"/>
                <a:cs typeface="Arial MT"/>
              </a:rPr>
              <a:t> </a:t>
            </a:r>
            <a:r>
              <a:rPr sz="3000" dirty="0">
                <a:solidFill>
                  <a:srgbClr val="6F2F9F"/>
                </a:solidFill>
                <a:latin typeface="Arial MT"/>
                <a:cs typeface="Arial MT"/>
              </a:rPr>
              <a:t>Bentuk</a:t>
            </a:r>
            <a:r>
              <a:rPr sz="3000" spc="-45" dirty="0">
                <a:solidFill>
                  <a:srgbClr val="6F2F9F"/>
                </a:solidFill>
                <a:latin typeface="Arial MT"/>
                <a:cs typeface="Arial MT"/>
              </a:rPr>
              <a:t> </a:t>
            </a:r>
            <a:r>
              <a:rPr sz="3000" spc="5" dirty="0">
                <a:solidFill>
                  <a:srgbClr val="6F2F9F"/>
                </a:solidFill>
                <a:latin typeface="Arial MT"/>
                <a:cs typeface="Arial MT"/>
              </a:rPr>
              <a:t>Kantor;</a:t>
            </a:r>
            <a:endParaRPr sz="30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720"/>
              </a:spcBef>
            </a:pPr>
            <a:r>
              <a:rPr sz="2400" spc="-265" dirty="0">
                <a:solidFill>
                  <a:srgbClr val="6D9FAF"/>
                </a:solidFill>
                <a:latin typeface="Cambria"/>
                <a:cs typeface="Cambria"/>
              </a:rPr>
              <a:t>⦿</a:t>
            </a:r>
            <a:r>
              <a:rPr sz="2400" spc="-175" dirty="0">
                <a:solidFill>
                  <a:srgbClr val="6D9FAF"/>
                </a:solidFill>
                <a:latin typeface="Cambria"/>
                <a:cs typeface="Cambria"/>
              </a:rPr>
              <a:t> </a:t>
            </a:r>
            <a:r>
              <a:rPr sz="3000" dirty="0">
                <a:solidFill>
                  <a:srgbClr val="6F2F9F"/>
                </a:solidFill>
                <a:latin typeface="Arial MT"/>
                <a:cs typeface="Arial MT"/>
              </a:rPr>
              <a:t>Hire</a:t>
            </a:r>
            <a:r>
              <a:rPr sz="3000" spc="-20" dirty="0">
                <a:solidFill>
                  <a:srgbClr val="6F2F9F"/>
                </a:solidFill>
                <a:latin typeface="Arial MT"/>
                <a:cs typeface="Arial MT"/>
              </a:rPr>
              <a:t> </a:t>
            </a:r>
            <a:r>
              <a:rPr sz="3000" spc="-5" dirty="0">
                <a:solidFill>
                  <a:srgbClr val="6F2F9F"/>
                </a:solidFill>
                <a:latin typeface="Arial MT"/>
                <a:cs typeface="Arial MT"/>
              </a:rPr>
              <a:t>Konsultan</a:t>
            </a:r>
            <a:r>
              <a:rPr sz="3000" spc="-90" dirty="0">
                <a:solidFill>
                  <a:srgbClr val="6F2F9F"/>
                </a:solidFill>
                <a:latin typeface="Arial MT"/>
                <a:cs typeface="Arial MT"/>
              </a:rPr>
              <a:t> </a:t>
            </a:r>
            <a:r>
              <a:rPr sz="3000" dirty="0">
                <a:solidFill>
                  <a:srgbClr val="6F2F9F"/>
                </a:solidFill>
                <a:latin typeface="Arial MT"/>
                <a:cs typeface="Arial MT"/>
              </a:rPr>
              <a:t>Pajak;</a:t>
            </a:r>
            <a:endParaRPr sz="30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725"/>
              </a:spcBef>
            </a:pPr>
            <a:r>
              <a:rPr sz="2400" spc="-265" dirty="0">
                <a:solidFill>
                  <a:srgbClr val="6D9FAF"/>
                </a:solidFill>
                <a:latin typeface="Cambria"/>
                <a:cs typeface="Cambria"/>
              </a:rPr>
              <a:t>⦿</a:t>
            </a:r>
            <a:r>
              <a:rPr sz="2400" spc="-180" dirty="0">
                <a:solidFill>
                  <a:srgbClr val="6D9FAF"/>
                </a:solidFill>
                <a:latin typeface="Cambria"/>
                <a:cs typeface="Cambria"/>
              </a:rPr>
              <a:t> </a:t>
            </a:r>
            <a:r>
              <a:rPr sz="3000" dirty="0">
                <a:solidFill>
                  <a:srgbClr val="6F2F9F"/>
                </a:solidFill>
                <a:latin typeface="Arial MT"/>
                <a:cs typeface="Arial MT"/>
              </a:rPr>
              <a:t>Cari</a:t>
            </a:r>
            <a:r>
              <a:rPr sz="3000" spc="-30" dirty="0">
                <a:solidFill>
                  <a:srgbClr val="6F2F9F"/>
                </a:solidFill>
                <a:latin typeface="Arial MT"/>
                <a:cs typeface="Arial MT"/>
              </a:rPr>
              <a:t> </a:t>
            </a:r>
            <a:r>
              <a:rPr sz="3000" spc="-5" dirty="0">
                <a:solidFill>
                  <a:srgbClr val="6F2F9F"/>
                </a:solidFill>
                <a:latin typeface="Arial MT"/>
                <a:cs typeface="Arial MT"/>
              </a:rPr>
              <a:t>Klien</a:t>
            </a:r>
            <a:r>
              <a:rPr sz="3000" spc="-50" dirty="0">
                <a:solidFill>
                  <a:srgbClr val="6F2F9F"/>
                </a:solidFill>
                <a:latin typeface="Arial MT"/>
                <a:cs typeface="Arial MT"/>
              </a:rPr>
              <a:t> </a:t>
            </a:r>
            <a:r>
              <a:rPr sz="3000" dirty="0">
                <a:solidFill>
                  <a:srgbClr val="6F2F9F"/>
                </a:solidFill>
                <a:latin typeface="Arial MT"/>
                <a:cs typeface="Arial MT"/>
              </a:rPr>
              <a:t>Retainer;</a:t>
            </a:r>
            <a:endParaRPr sz="3000">
              <a:latin typeface="Arial MT"/>
              <a:cs typeface="Arial MT"/>
            </a:endParaRPr>
          </a:p>
          <a:p>
            <a:pPr marL="396240" marR="1130935" indent="-384175">
              <a:lnSpc>
                <a:spcPct val="100000"/>
              </a:lnSpc>
              <a:spcBef>
                <a:spcPts val="720"/>
              </a:spcBef>
            </a:pPr>
            <a:r>
              <a:rPr sz="2400" spc="-265" dirty="0">
                <a:solidFill>
                  <a:srgbClr val="6D9FAF"/>
                </a:solidFill>
                <a:latin typeface="Cambria"/>
                <a:cs typeface="Cambria"/>
              </a:rPr>
              <a:t>⦿</a:t>
            </a:r>
            <a:r>
              <a:rPr sz="2400" spc="-165" dirty="0">
                <a:solidFill>
                  <a:srgbClr val="6D9FAF"/>
                </a:solidFill>
                <a:latin typeface="Cambria"/>
                <a:cs typeface="Cambria"/>
              </a:rPr>
              <a:t> </a:t>
            </a:r>
            <a:r>
              <a:rPr sz="3000" spc="-5" dirty="0">
                <a:solidFill>
                  <a:srgbClr val="6F2F9F"/>
                </a:solidFill>
                <a:latin typeface="Arial MT"/>
                <a:cs typeface="Arial MT"/>
              </a:rPr>
              <a:t>Cadangkan</a:t>
            </a:r>
            <a:r>
              <a:rPr sz="3000" spc="-85" dirty="0">
                <a:solidFill>
                  <a:srgbClr val="6F2F9F"/>
                </a:solidFill>
                <a:latin typeface="Arial MT"/>
                <a:cs typeface="Arial MT"/>
              </a:rPr>
              <a:t> </a:t>
            </a:r>
            <a:r>
              <a:rPr sz="3000" dirty="0">
                <a:solidFill>
                  <a:srgbClr val="6F2F9F"/>
                </a:solidFill>
                <a:latin typeface="Arial MT"/>
                <a:cs typeface="Arial MT"/>
              </a:rPr>
              <a:t>dana</a:t>
            </a:r>
            <a:r>
              <a:rPr sz="3000" spc="-60" dirty="0">
                <a:solidFill>
                  <a:srgbClr val="6F2F9F"/>
                </a:solidFill>
                <a:latin typeface="Arial MT"/>
                <a:cs typeface="Arial MT"/>
              </a:rPr>
              <a:t> </a:t>
            </a:r>
            <a:r>
              <a:rPr sz="3000" dirty="0">
                <a:solidFill>
                  <a:srgbClr val="6F2F9F"/>
                </a:solidFill>
                <a:latin typeface="Arial MT"/>
                <a:cs typeface="Arial MT"/>
              </a:rPr>
              <a:t>minimal</a:t>
            </a:r>
            <a:r>
              <a:rPr sz="3000" spc="-40" dirty="0">
                <a:solidFill>
                  <a:srgbClr val="6F2F9F"/>
                </a:solidFill>
                <a:latin typeface="Arial MT"/>
                <a:cs typeface="Arial MT"/>
              </a:rPr>
              <a:t> </a:t>
            </a:r>
            <a:r>
              <a:rPr sz="3000" dirty="0">
                <a:solidFill>
                  <a:srgbClr val="6F2F9F"/>
                </a:solidFill>
                <a:latin typeface="Arial MT"/>
                <a:cs typeface="Arial MT"/>
              </a:rPr>
              <a:t>20%</a:t>
            </a:r>
            <a:r>
              <a:rPr sz="3000" spc="-45" dirty="0">
                <a:solidFill>
                  <a:srgbClr val="6F2F9F"/>
                </a:solidFill>
                <a:latin typeface="Arial MT"/>
                <a:cs typeface="Arial MT"/>
              </a:rPr>
              <a:t> </a:t>
            </a:r>
            <a:r>
              <a:rPr sz="3000" dirty="0">
                <a:solidFill>
                  <a:srgbClr val="6F2F9F"/>
                </a:solidFill>
                <a:latin typeface="Arial MT"/>
                <a:cs typeface="Arial MT"/>
              </a:rPr>
              <a:t>dari </a:t>
            </a:r>
            <a:r>
              <a:rPr sz="3000" spc="-819" dirty="0">
                <a:solidFill>
                  <a:srgbClr val="6F2F9F"/>
                </a:solidFill>
                <a:latin typeface="Arial MT"/>
                <a:cs typeface="Arial MT"/>
              </a:rPr>
              <a:t> </a:t>
            </a:r>
            <a:r>
              <a:rPr sz="3000" spc="-5" dirty="0">
                <a:solidFill>
                  <a:srgbClr val="6F2F9F"/>
                </a:solidFill>
                <a:latin typeface="Arial MT"/>
                <a:cs typeface="Arial MT"/>
              </a:rPr>
              <a:t>pendapatan;</a:t>
            </a:r>
            <a:endParaRPr sz="30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725"/>
              </a:spcBef>
            </a:pPr>
            <a:r>
              <a:rPr sz="2400" spc="-260" dirty="0">
                <a:solidFill>
                  <a:srgbClr val="6D9FAF"/>
                </a:solidFill>
                <a:latin typeface="Cambria"/>
                <a:cs typeface="Cambria"/>
              </a:rPr>
              <a:t>⦿</a:t>
            </a:r>
            <a:r>
              <a:rPr sz="2400" spc="-180" dirty="0">
                <a:solidFill>
                  <a:srgbClr val="6D9FAF"/>
                </a:solidFill>
                <a:latin typeface="Cambria"/>
                <a:cs typeface="Cambria"/>
              </a:rPr>
              <a:t> </a:t>
            </a:r>
            <a:r>
              <a:rPr sz="3000" dirty="0">
                <a:solidFill>
                  <a:srgbClr val="6F2F9F"/>
                </a:solidFill>
                <a:latin typeface="Arial MT"/>
                <a:cs typeface="Arial MT"/>
              </a:rPr>
              <a:t>Gunakan</a:t>
            </a:r>
            <a:r>
              <a:rPr sz="3000" spc="-85" dirty="0">
                <a:solidFill>
                  <a:srgbClr val="6F2F9F"/>
                </a:solidFill>
                <a:latin typeface="Arial MT"/>
                <a:cs typeface="Arial MT"/>
              </a:rPr>
              <a:t> </a:t>
            </a:r>
            <a:r>
              <a:rPr sz="3000" spc="-10" dirty="0">
                <a:solidFill>
                  <a:srgbClr val="6F2F9F"/>
                </a:solidFill>
                <a:latin typeface="Arial MT"/>
                <a:cs typeface="Arial MT"/>
              </a:rPr>
              <a:t>Karyawan</a:t>
            </a:r>
            <a:r>
              <a:rPr sz="3000" dirty="0">
                <a:solidFill>
                  <a:srgbClr val="6F2F9F"/>
                </a:solidFill>
                <a:latin typeface="Arial MT"/>
                <a:cs typeface="Arial MT"/>
              </a:rPr>
              <a:t> Non</a:t>
            </a:r>
            <a:r>
              <a:rPr sz="3000" spc="-35" dirty="0">
                <a:solidFill>
                  <a:srgbClr val="6F2F9F"/>
                </a:solidFill>
                <a:latin typeface="Arial MT"/>
                <a:cs typeface="Arial MT"/>
              </a:rPr>
              <a:t> </a:t>
            </a:r>
            <a:r>
              <a:rPr sz="3000" spc="-10" dirty="0">
                <a:solidFill>
                  <a:srgbClr val="6F2F9F"/>
                </a:solidFill>
                <a:latin typeface="Arial MT"/>
                <a:cs typeface="Arial MT"/>
              </a:rPr>
              <a:t>Lawyer;</a:t>
            </a:r>
            <a:endParaRPr sz="30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720"/>
              </a:spcBef>
            </a:pPr>
            <a:r>
              <a:rPr sz="2400" spc="-265" dirty="0">
                <a:solidFill>
                  <a:srgbClr val="6D9FAF"/>
                </a:solidFill>
                <a:latin typeface="Cambria"/>
                <a:cs typeface="Cambria"/>
              </a:rPr>
              <a:t>⦿</a:t>
            </a:r>
            <a:r>
              <a:rPr sz="2400" spc="350" dirty="0">
                <a:solidFill>
                  <a:srgbClr val="6D9FAF"/>
                </a:solidFill>
                <a:latin typeface="Cambria"/>
                <a:cs typeface="Cambria"/>
              </a:rPr>
              <a:t> </a:t>
            </a:r>
            <a:r>
              <a:rPr sz="3000" spc="-40" dirty="0">
                <a:solidFill>
                  <a:srgbClr val="6F2F9F"/>
                </a:solidFill>
                <a:latin typeface="Arial MT"/>
                <a:cs typeface="Arial MT"/>
              </a:rPr>
              <a:t>Tentukan</a:t>
            </a:r>
            <a:r>
              <a:rPr sz="3000" spc="-75" dirty="0">
                <a:solidFill>
                  <a:srgbClr val="6F2F9F"/>
                </a:solidFill>
                <a:latin typeface="Arial MT"/>
                <a:cs typeface="Arial MT"/>
              </a:rPr>
              <a:t> </a:t>
            </a:r>
            <a:r>
              <a:rPr sz="3000" dirty="0">
                <a:solidFill>
                  <a:srgbClr val="6F2F9F"/>
                </a:solidFill>
                <a:latin typeface="Arial MT"/>
                <a:cs typeface="Arial MT"/>
              </a:rPr>
              <a:t>lokasi</a:t>
            </a:r>
            <a:r>
              <a:rPr sz="3000" spc="-60" dirty="0">
                <a:solidFill>
                  <a:srgbClr val="6F2F9F"/>
                </a:solidFill>
                <a:latin typeface="Arial MT"/>
                <a:cs typeface="Arial MT"/>
              </a:rPr>
              <a:t> </a:t>
            </a:r>
            <a:r>
              <a:rPr sz="3000" dirty="0">
                <a:solidFill>
                  <a:srgbClr val="6F2F9F"/>
                </a:solidFill>
                <a:latin typeface="Arial MT"/>
                <a:cs typeface="Arial MT"/>
              </a:rPr>
              <a:t>Kantor</a:t>
            </a:r>
            <a:r>
              <a:rPr sz="3000" spc="-35" dirty="0">
                <a:solidFill>
                  <a:srgbClr val="6F2F9F"/>
                </a:solidFill>
                <a:latin typeface="Arial MT"/>
                <a:cs typeface="Arial MT"/>
              </a:rPr>
              <a:t> </a:t>
            </a:r>
            <a:r>
              <a:rPr sz="3000" dirty="0">
                <a:solidFill>
                  <a:srgbClr val="6F2F9F"/>
                </a:solidFill>
                <a:latin typeface="Arial MT"/>
                <a:cs typeface="Arial MT"/>
              </a:rPr>
              <a:t>sesuai</a:t>
            </a:r>
            <a:r>
              <a:rPr sz="3000" spc="-60" dirty="0">
                <a:solidFill>
                  <a:srgbClr val="6F2F9F"/>
                </a:solidFill>
                <a:latin typeface="Arial MT"/>
                <a:cs typeface="Arial MT"/>
              </a:rPr>
              <a:t> </a:t>
            </a:r>
            <a:r>
              <a:rPr sz="3000" spc="-5" dirty="0">
                <a:solidFill>
                  <a:srgbClr val="6F2F9F"/>
                </a:solidFill>
                <a:latin typeface="Arial MT"/>
                <a:cs typeface="Arial MT"/>
              </a:rPr>
              <a:t>kebutuhan.</a:t>
            </a:r>
            <a:endParaRPr sz="30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 algn="ctr">
              <a:lnSpc>
                <a:spcPct val="100000"/>
              </a:lnSpc>
              <a:spcBef>
                <a:spcPts val="100"/>
              </a:spcBef>
            </a:pPr>
            <a:r>
              <a:rPr dirty="0"/>
              <a:t>SEKIAN</a:t>
            </a:r>
          </a:p>
          <a:p>
            <a:pPr marL="35560">
              <a:lnSpc>
                <a:spcPct val="100000"/>
              </a:lnSpc>
              <a:spcBef>
                <a:spcPts val="50"/>
              </a:spcBef>
            </a:pPr>
            <a:endParaRPr sz="7850"/>
          </a:p>
          <a:p>
            <a:pPr marL="35560" algn="ctr">
              <a:lnSpc>
                <a:spcPct val="100000"/>
              </a:lnSpc>
              <a:spcBef>
                <a:spcPts val="5"/>
              </a:spcBef>
            </a:pPr>
            <a:r>
              <a:rPr dirty="0"/>
              <a:t>T</a:t>
            </a:r>
            <a:r>
              <a:rPr spc="-20" dirty="0"/>
              <a:t>E</a:t>
            </a:r>
            <a:r>
              <a:rPr dirty="0"/>
              <a:t>RIMA</a:t>
            </a:r>
            <a:r>
              <a:rPr spc="-310" dirty="0"/>
              <a:t> </a:t>
            </a:r>
            <a:r>
              <a:rPr dirty="0"/>
              <a:t>KASIH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80694" y="646302"/>
            <a:ext cx="7891780" cy="270764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065" marR="5080" indent="-1905" algn="ctr">
              <a:lnSpc>
                <a:spcPct val="100000"/>
              </a:lnSpc>
              <a:spcBef>
                <a:spcPts val="90"/>
              </a:spcBef>
            </a:pPr>
            <a:r>
              <a:rPr sz="4400" spc="-5" dirty="0">
                <a:solidFill>
                  <a:srgbClr val="31525D"/>
                </a:solidFill>
                <a:latin typeface="Arial MT"/>
                <a:cs typeface="Arial MT"/>
              </a:rPr>
              <a:t>Sering</a:t>
            </a:r>
            <a:r>
              <a:rPr sz="4400" spc="10" dirty="0">
                <a:solidFill>
                  <a:srgbClr val="31525D"/>
                </a:solidFill>
                <a:latin typeface="Arial MT"/>
                <a:cs typeface="Arial MT"/>
              </a:rPr>
              <a:t> </a:t>
            </a:r>
            <a:r>
              <a:rPr sz="4400" spc="-5" dirty="0">
                <a:solidFill>
                  <a:srgbClr val="31525D"/>
                </a:solidFill>
                <a:latin typeface="Arial MT"/>
                <a:cs typeface="Arial MT"/>
              </a:rPr>
              <a:t>kali menjadi</a:t>
            </a:r>
            <a:r>
              <a:rPr sz="4400" spc="40" dirty="0">
                <a:solidFill>
                  <a:srgbClr val="31525D"/>
                </a:solidFill>
                <a:latin typeface="Arial MT"/>
                <a:cs typeface="Arial MT"/>
              </a:rPr>
              <a:t> </a:t>
            </a:r>
            <a:r>
              <a:rPr sz="4400" dirty="0">
                <a:solidFill>
                  <a:srgbClr val="31525D"/>
                </a:solidFill>
                <a:latin typeface="Arial MT"/>
                <a:cs typeface="Arial MT"/>
              </a:rPr>
              <a:t>alasan </a:t>
            </a:r>
            <a:r>
              <a:rPr sz="4400" spc="5" dirty="0">
                <a:solidFill>
                  <a:srgbClr val="31525D"/>
                </a:solidFill>
                <a:latin typeface="Arial MT"/>
                <a:cs typeface="Arial MT"/>
              </a:rPr>
              <a:t> </a:t>
            </a:r>
            <a:r>
              <a:rPr sz="4400" spc="-5" dirty="0">
                <a:solidFill>
                  <a:srgbClr val="31525D"/>
                </a:solidFill>
                <a:latin typeface="Arial MT"/>
                <a:cs typeface="Arial MT"/>
              </a:rPr>
              <a:t>utama Advokat untuk membuka </a:t>
            </a:r>
            <a:r>
              <a:rPr sz="4400" spc="-1210" dirty="0">
                <a:solidFill>
                  <a:srgbClr val="31525D"/>
                </a:solidFill>
                <a:latin typeface="Arial MT"/>
                <a:cs typeface="Arial MT"/>
              </a:rPr>
              <a:t> </a:t>
            </a:r>
            <a:r>
              <a:rPr sz="4400" dirty="0">
                <a:solidFill>
                  <a:srgbClr val="31525D"/>
                </a:solidFill>
                <a:latin typeface="Arial MT"/>
                <a:cs typeface="Arial MT"/>
              </a:rPr>
              <a:t>kantor </a:t>
            </a:r>
            <a:r>
              <a:rPr sz="4400" spc="-5" dirty="0">
                <a:solidFill>
                  <a:srgbClr val="31525D"/>
                </a:solidFill>
                <a:latin typeface="Arial MT"/>
                <a:cs typeface="Arial MT"/>
              </a:rPr>
              <a:t>hukum</a:t>
            </a:r>
            <a:r>
              <a:rPr sz="4400" spc="25" dirty="0">
                <a:solidFill>
                  <a:srgbClr val="31525D"/>
                </a:solidFill>
                <a:latin typeface="Arial MT"/>
                <a:cs typeface="Arial MT"/>
              </a:rPr>
              <a:t> </a:t>
            </a:r>
            <a:r>
              <a:rPr sz="4400" spc="-5" dirty="0">
                <a:solidFill>
                  <a:srgbClr val="31525D"/>
                </a:solidFill>
                <a:latin typeface="Arial MT"/>
                <a:cs typeface="Arial MT"/>
              </a:rPr>
              <a:t>dan berdiri</a:t>
            </a:r>
            <a:r>
              <a:rPr sz="4400" spc="-10" dirty="0">
                <a:solidFill>
                  <a:srgbClr val="31525D"/>
                </a:solidFill>
                <a:latin typeface="Arial MT"/>
                <a:cs typeface="Arial MT"/>
              </a:rPr>
              <a:t> </a:t>
            </a:r>
            <a:r>
              <a:rPr sz="4400" spc="-5" dirty="0">
                <a:solidFill>
                  <a:srgbClr val="31525D"/>
                </a:solidFill>
                <a:latin typeface="Arial MT"/>
                <a:cs typeface="Arial MT"/>
              </a:rPr>
              <a:t>diatas </a:t>
            </a:r>
            <a:r>
              <a:rPr sz="4400" spc="-1210" dirty="0">
                <a:solidFill>
                  <a:srgbClr val="31525D"/>
                </a:solidFill>
                <a:latin typeface="Arial MT"/>
                <a:cs typeface="Arial MT"/>
              </a:rPr>
              <a:t> </a:t>
            </a:r>
            <a:r>
              <a:rPr sz="4400" spc="-5" dirty="0">
                <a:solidFill>
                  <a:srgbClr val="31525D"/>
                </a:solidFill>
                <a:latin typeface="Arial MT"/>
                <a:cs typeface="Arial MT"/>
              </a:rPr>
              <a:t>kakinya </a:t>
            </a:r>
            <a:r>
              <a:rPr sz="4400" dirty="0">
                <a:solidFill>
                  <a:srgbClr val="31525D"/>
                </a:solidFill>
                <a:latin typeface="Arial MT"/>
                <a:cs typeface="Arial MT"/>
              </a:rPr>
              <a:t>sendiri</a:t>
            </a:r>
            <a:r>
              <a:rPr sz="4400" spc="-20" dirty="0">
                <a:solidFill>
                  <a:srgbClr val="31525D"/>
                </a:solidFill>
                <a:latin typeface="Arial MT"/>
                <a:cs typeface="Arial MT"/>
              </a:rPr>
              <a:t> </a:t>
            </a:r>
            <a:r>
              <a:rPr sz="4400" dirty="0">
                <a:solidFill>
                  <a:srgbClr val="31525D"/>
                </a:solidFill>
                <a:latin typeface="Arial MT"/>
                <a:cs typeface="Arial MT"/>
              </a:rPr>
              <a:t>alias</a:t>
            </a:r>
            <a:r>
              <a:rPr sz="4400" spc="-25" dirty="0">
                <a:solidFill>
                  <a:srgbClr val="31525D"/>
                </a:solidFill>
                <a:latin typeface="Arial MT"/>
                <a:cs typeface="Arial MT"/>
              </a:rPr>
              <a:t> </a:t>
            </a:r>
            <a:r>
              <a:rPr sz="4400" dirty="0">
                <a:solidFill>
                  <a:srgbClr val="31525D"/>
                </a:solidFill>
                <a:latin typeface="Arial MT"/>
                <a:cs typeface="Arial MT"/>
              </a:rPr>
              <a:t>solo </a:t>
            </a:r>
            <a:r>
              <a:rPr sz="4400" spc="-35" dirty="0">
                <a:solidFill>
                  <a:srgbClr val="31525D"/>
                </a:solidFill>
                <a:latin typeface="Arial MT"/>
                <a:cs typeface="Arial MT"/>
              </a:rPr>
              <a:t>karier,</a:t>
            </a:r>
            <a:endParaRPr sz="4400">
              <a:latin typeface="Arial MT"/>
              <a:cs typeface="Arial MT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82168" y="3971544"/>
            <a:ext cx="8240141" cy="1613788"/>
          </a:xfrm>
          <a:prstGeom prst="rect">
            <a:avLst/>
          </a:prstGeom>
        </p:spPr>
      </p:pic>
      <p:sp>
        <p:nvSpPr>
          <p:cNvPr id="4" name="object 4"/>
          <p:cNvSpPr txBox="1">
            <a:spLocks noGrp="1"/>
          </p:cNvSpPr>
          <p:nvPr>
            <p:ph type="subTitle" idx="4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981200" marR="5080" indent="-1707514">
              <a:lnSpc>
                <a:spcPct val="100000"/>
              </a:lnSpc>
              <a:spcBef>
                <a:spcPts val="95"/>
              </a:spcBef>
            </a:pPr>
            <a:r>
              <a:rPr spc="-5" dirty="0"/>
              <a:t>apa</a:t>
            </a:r>
            <a:r>
              <a:rPr spc="-10" dirty="0"/>
              <a:t> </a:t>
            </a:r>
            <a:r>
              <a:rPr spc="-5" dirty="0"/>
              <a:t>benar</a:t>
            </a:r>
            <a:r>
              <a:rPr spc="15" dirty="0"/>
              <a:t> </a:t>
            </a:r>
            <a:r>
              <a:rPr spc="-5" dirty="0"/>
              <a:t>hanya</a:t>
            </a:r>
            <a:r>
              <a:rPr spc="10" dirty="0"/>
              <a:t> </a:t>
            </a:r>
            <a:r>
              <a:rPr spc="-5" dirty="0"/>
              <a:t>itu</a:t>
            </a:r>
            <a:r>
              <a:rPr spc="-15" dirty="0"/>
              <a:t> </a:t>
            </a:r>
            <a:r>
              <a:rPr spc="-10" dirty="0"/>
              <a:t>yang </a:t>
            </a:r>
            <a:r>
              <a:rPr spc="-1205" dirty="0"/>
              <a:t> </a:t>
            </a:r>
            <a:r>
              <a:rPr dirty="0"/>
              <a:t>diperlukan?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57200" y="274320"/>
            <a:ext cx="8153400" cy="1143000"/>
          </a:xfrm>
          <a:prstGeom prst="rect">
            <a:avLst/>
          </a:prstGeom>
          <a:solidFill>
            <a:srgbClr val="9E9273"/>
          </a:solidFill>
          <a:ln w="18288">
            <a:solidFill>
              <a:srgbClr val="736A52"/>
            </a:solidFill>
          </a:ln>
        </p:spPr>
        <p:txBody>
          <a:bodyPr vert="horz" wrap="square" lIns="0" tIns="245110" rIns="0" bIns="0" rtlCol="0">
            <a:spAutoFit/>
          </a:bodyPr>
          <a:lstStyle/>
          <a:p>
            <a:pPr marL="45720">
              <a:lnSpc>
                <a:spcPct val="100000"/>
              </a:lnSpc>
              <a:spcBef>
                <a:spcPts val="1930"/>
              </a:spcBef>
            </a:pPr>
            <a:r>
              <a:rPr sz="4100" b="1" spc="-5" dirty="0">
                <a:latin typeface="Arial"/>
                <a:cs typeface="Arial"/>
              </a:rPr>
              <a:t>MANAJEMEN </a:t>
            </a:r>
            <a:r>
              <a:rPr sz="4100" b="1" spc="-20" dirty="0">
                <a:latin typeface="Arial"/>
                <a:cs typeface="Arial"/>
              </a:rPr>
              <a:t>KANTOR</a:t>
            </a:r>
            <a:r>
              <a:rPr sz="4100" b="1" dirty="0">
                <a:latin typeface="Arial"/>
                <a:cs typeface="Arial"/>
              </a:rPr>
              <a:t> </a:t>
            </a:r>
            <a:r>
              <a:rPr sz="4100" b="1" spc="-10" dirty="0">
                <a:latin typeface="Arial"/>
                <a:cs typeface="Arial"/>
              </a:rPr>
              <a:t>HUKUM</a:t>
            </a:r>
            <a:endParaRPr sz="41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72820" y="1465091"/>
            <a:ext cx="8108950" cy="3474085"/>
          </a:xfrm>
          <a:prstGeom prst="rect">
            <a:avLst/>
          </a:prstGeom>
        </p:spPr>
        <p:txBody>
          <a:bodyPr vert="horz" wrap="square" lIns="0" tIns="163195" rIns="0" bIns="0" rtlCol="0">
            <a:spAutoFit/>
          </a:bodyPr>
          <a:lstStyle/>
          <a:p>
            <a:pPr marL="3174365">
              <a:lnSpc>
                <a:spcPct val="100000"/>
              </a:lnSpc>
              <a:spcBef>
                <a:spcPts val="1285"/>
              </a:spcBef>
            </a:pPr>
            <a:r>
              <a:rPr sz="4800" spc="-30" dirty="0">
                <a:solidFill>
                  <a:srgbClr val="FFFFFF"/>
                </a:solidFill>
                <a:latin typeface="Arial MT"/>
                <a:cs typeface="Arial MT"/>
              </a:rPr>
              <a:t>Tujuan</a:t>
            </a:r>
            <a:endParaRPr sz="4800">
              <a:latin typeface="Arial MT"/>
              <a:cs typeface="Arial MT"/>
            </a:endParaRPr>
          </a:p>
          <a:p>
            <a:pPr marL="12700" marR="5080">
              <a:lnSpc>
                <a:spcPct val="100000"/>
              </a:lnSpc>
              <a:spcBef>
                <a:spcPts val="994"/>
              </a:spcBef>
            </a:pPr>
            <a:r>
              <a:rPr sz="4000" spc="5" dirty="0">
                <a:solidFill>
                  <a:srgbClr val="F7DF55"/>
                </a:solidFill>
                <a:latin typeface="Arial MT"/>
                <a:cs typeface="Arial MT"/>
              </a:rPr>
              <a:t>Melanggengkan</a:t>
            </a:r>
            <a:r>
              <a:rPr sz="4000" spc="-30" dirty="0">
                <a:solidFill>
                  <a:srgbClr val="F7DF55"/>
                </a:solidFill>
                <a:latin typeface="Arial MT"/>
                <a:cs typeface="Arial MT"/>
              </a:rPr>
              <a:t> </a:t>
            </a:r>
            <a:r>
              <a:rPr sz="4000" dirty="0">
                <a:solidFill>
                  <a:srgbClr val="F7DF55"/>
                </a:solidFill>
                <a:latin typeface="Arial MT"/>
                <a:cs typeface="Arial MT"/>
              </a:rPr>
              <a:t>usaha,</a:t>
            </a:r>
            <a:r>
              <a:rPr sz="4000" spc="-80" dirty="0">
                <a:solidFill>
                  <a:srgbClr val="F7DF55"/>
                </a:solidFill>
                <a:latin typeface="Arial MT"/>
                <a:cs typeface="Arial MT"/>
              </a:rPr>
              <a:t> </a:t>
            </a:r>
            <a:r>
              <a:rPr sz="4000" dirty="0">
                <a:solidFill>
                  <a:srgbClr val="F7DF55"/>
                </a:solidFill>
                <a:latin typeface="Arial MT"/>
                <a:cs typeface="Arial MT"/>
              </a:rPr>
              <a:t>namun</a:t>
            </a:r>
            <a:r>
              <a:rPr sz="4000" spc="-40" dirty="0">
                <a:solidFill>
                  <a:srgbClr val="F7DF55"/>
                </a:solidFill>
                <a:latin typeface="Arial MT"/>
                <a:cs typeface="Arial MT"/>
              </a:rPr>
              <a:t> </a:t>
            </a:r>
            <a:r>
              <a:rPr sz="4000" dirty="0">
                <a:solidFill>
                  <a:srgbClr val="F7DF55"/>
                </a:solidFill>
                <a:latin typeface="Arial MT"/>
                <a:cs typeface="Arial MT"/>
              </a:rPr>
              <a:t>juga </a:t>
            </a:r>
            <a:r>
              <a:rPr sz="4000" spc="-1095" dirty="0">
                <a:solidFill>
                  <a:srgbClr val="F7DF55"/>
                </a:solidFill>
                <a:latin typeface="Arial MT"/>
                <a:cs typeface="Arial MT"/>
              </a:rPr>
              <a:t> </a:t>
            </a:r>
            <a:r>
              <a:rPr sz="4000" spc="5" dirty="0">
                <a:solidFill>
                  <a:srgbClr val="F7DF55"/>
                </a:solidFill>
                <a:latin typeface="Arial MT"/>
                <a:cs typeface="Arial MT"/>
              </a:rPr>
              <a:t>bertujuan </a:t>
            </a:r>
            <a:r>
              <a:rPr sz="4000" dirty="0">
                <a:solidFill>
                  <a:srgbClr val="F7DF55"/>
                </a:solidFill>
                <a:latin typeface="Arial MT"/>
                <a:cs typeface="Arial MT"/>
              </a:rPr>
              <a:t>untuk </a:t>
            </a:r>
            <a:r>
              <a:rPr sz="4000" spc="5" dirty="0">
                <a:solidFill>
                  <a:srgbClr val="F7DF55"/>
                </a:solidFill>
                <a:latin typeface="Arial MT"/>
                <a:cs typeface="Arial MT"/>
              </a:rPr>
              <a:t>memastikan </a:t>
            </a:r>
            <a:r>
              <a:rPr sz="4000" spc="10" dirty="0">
                <a:solidFill>
                  <a:srgbClr val="F7DF55"/>
                </a:solidFill>
                <a:latin typeface="Arial MT"/>
                <a:cs typeface="Arial MT"/>
              </a:rPr>
              <a:t> </a:t>
            </a:r>
            <a:r>
              <a:rPr sz="4000" dirty="0">
                <a:solidFill>
                  <a:srgbClr val="F7DF55"/>
                </a:solidFill>
                <a:latin typeface="Arial MT"/>
                <a:cs typeface="Arial MT"/>
              </a:rPr>
              <a:t>tersediaya pelayanan jasa </a:t>
            </a:r>
            <a:r>
              <a:rPr sz="4000" spc="5" dirty="0">
                <a:solidFill>
                  <a:srgbClr val="F7DF55"/>
                </a:solidFill>
                <a:latin typeface="Arial MT"/>
                <a:cs typeface="Arial MT"/>
              </a:rPr>
              <a:t> </a:t>
            </a:r>
            <a:r>
              <a:rPr sz="4000" dirty="0">
                <a:solidFill>
                  <a:srgbClr val="F7DF55"/>
                </a:solidFill>
                <a:latin typeface="Arial MT"/>
                <a:cs typeface="Arial MT"/>
              </a:rPr>
              <a:t>profesional</a:t>
            </a:r>
            <a:r>
              <a:rPr sz="4000" spc="-60" dirty="0">
                <a:solidFill>
                  <a:srgbClr val="F7DF55"/>
                </a:solidFill>
                <a:latin typeface="Arial MT"/>
                <a:cs typeface="Arial MT"/>
              </a:rPr>
              <a:t> </a:t>
            </a:r>
            <a:r>
              <a:rPr sz="4000" spc="5" dirty="0">
                <a:solidFill>
                  <a:srgbClr val="F7DF55"/>
                </a:solidFill>
                <a:latin typeface="Arial MT"/>
                <a:cs typeface="Arial MT"/>
              </a:rPr>
              <a:t>hukum</a:t>
            </a:r>
            <a:r>
              <a:rPr sz="4000" spc="-35" dirty="0">
                <a:solidFill>
                  <a:srgbClr val="F7DF55"/>
                </a:solidFill>
                <a:latin typeface="Arial MT"/>
                <a:cs typeface="Arial MT"/>
              </a:rPr>
              <a:t> </a:t>
            </a:r>
            <a:r>
              <a:rPr sz="4000" dirty="0">
                <a:solidFill>
                  <a:srgbClr val="F7DF55"/>
                </a:solidFill>
                <a:latin typeface="Arial MT"/>
                <a:cs typeface="Arial MT"/>
              </a:rPr>
              <a:t>yang</a:t>
            </a:r>
            <a:r>
              <a:rPr sz="4000" spc="-5" dirty="0">
                <a:solidFill>
                  <a:srgbClr val="F7DF55"/>
                </a:solidFill>
                <a:latin typeface="Arial MT"/>
                <a:cs typeface="Arial MT"/>
              </a:rPr>
              <a:t> </a:t>
            </a:r>
            <a:r>
              <a:rPr sz="4000" spc="5" dirty="0">
                <a:solidFill>
                  <a:srgbClr val="F7DF55"/>
                </a:solidFill>
                <a:latin typeface="Arial MT"/>
                <a:cs typeface="Arial MT"/>
              </a:rPr>
              <a:t>ada</a:t>
            </a:r>
            <a:endParaRPr sz="40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7952" y="149352"/>
            <a:ext cx="8611870" cy="1372997"/>
          </a:xfrm>
          <a:prstGeom prst="rect">
            <a:avLst/>
          </a:prstGeom>
        </p:spPr>
      </p:pic>
      <p:sp>
        <p:nvSpPr>
          <p:cNvPr id="3" name="object 3"/>
          <p:cNvSpPr txBox="1"/>
          <p:nvPr/>
        </p:nvSpPr>
        <p:spPr>
          <a:xfrm>
            <a:off x="457200" y="228600"/>
            <a:ext cx="8458200" cy="1219200"/>
          </a:xfrm>
          <a:prstGeom prst="rect">
            <a:avLst/>
          </a:prstGeom>
          <a:solidFill>
            <a:srgbClr val="6D9FAF"/>
          </a:solidFill>
          <a:ln w="18288">
            <a:solidFill>
              <a:srgbClr val="FFFFFF"/>
            </a:solidFill>
          </a:ln>
        </p:spPr>
        <p:txBody>
          <a:bodyPr vert="horz" wrap="square" lIns="0" tIns="111760" rIns="0" bIns="0" rtlCol="0">
            <a:spAutoFit/>
          </a:bodyPr>
          <a:lstStyle/>
          <a:p>
            <a:pPr marL="45720" marR="796925">
              <a:lnSpc>
                <a:spcPct val="100000"/>
              </a:lnSpc>
              <a:spcBef>
                <a:spcPts val="880"/>
              </a:spcBef>
            </a:pPr>
            <a:r>
              <a:rPr sz="3200" b="1" spc="-5" dirty="0">
                <a:solidFill>
                  <a:srgbClr val="FF0000"/>
                </a:solidFill>
                <a:latin typeface="Arial"/>
                <a:cs typeface="Arial"/>
              </a:rPr>
              <a:t>Pengelolaan</a:t>
            </a:r>
            <a:r>
              <a:rPr sz="3200" b="1" spc="-10" dirty="0">
                <a:solidFill>
                  <a:srgbClr val="FF0000"/>
                </a:solidFill>
                <a:latin typeface="Arial"/>
                <a:cs typeface="Arial"/>
              </a:rPr>
              <a:t> Kantor</a:t>
            </a:r>
            <a:r>
              <a:rPr sz="3200" b="1" spc="15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3200" b="1" spc="-10" dirty="0">
                <a:solidFill>
                  <a:srgbClr val="FF0000"/>
                </a:solidFill>
                <a:latin typeface="Arial"/>
                <a:cs typeface="Arial"/>
              </a:rPr>
              <a:t>Hukum</a:t>
            </a:r>
            <a:r>
              <a:rPr sz="3200" b="1" spc="15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3200" b="1" spc="-35" dirty="0">
                <a:solidFill>
                  <a:srgbClr val="FF0000"/>
                </a:solidFill>
                <a:latin typeface="Arial"/>
                <a:cs typeface="Arial"/>
              </a:rPr>
              <a:t>Tergantung </a:t>
            </a:r>
            <a:r>
              <a:rPr sz="3200" b="1" spc="-875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3200" b="1" spc="-5" dirty="0">
                <a:solidFill>
                  <a:srgbClr val="FF0000"/>
                </a:solidFill>
                <a:latin typeface="Arial"/>
                <a:cs typeface="Arial"/>
              </a:rPr>
              <a:t>Pada</a:t>
            </a:r>
            <a:r>
              <a:rPr sz="3200" b="1" spc="-10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3200" b="1" spc="-20" dirty="0">
                <a:solidFill>
                  <a:srgbClr val="FF0000"/>
                </a:solidFill>
                <a:latin typeface="Arial"/>
                <a:cs typeface="Arial"/>
              </a:rPr>
              <a:t>Tipologi</a:t>
            </a:r>
            <a:r>
              <a:rPr sz="3200" b="1" spc="15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3200" b="1" spc="-10" dirty="0">
                <a:solidFill>
                  <a:srgbClr val="FF0000"/>
                </a:solidFill>
                <a:latin typeface="Arial"/>
                <a:cs typeface="Arial"/>
              </a:rPr>
              <a:t>Kantor</a:t>
            </a:r>
            <a:r>
              <a:rPr sz="3200" b="1" spc="20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3200" b="1" spc="-10" dirty="0">
                <a:solidFill>
                  <a:srgbClr val="FF0000"/>
                </a:solidFill>
                <a:latin typeface="Arial"/>
                <a:cs typeface="Arial"/>
              </a:rPr>
              <a:t>Hukum</a:t>
            </a:r>
            <a:endParaRPr sz="3200">
              <a:latin typeface="Arial"/>
              <a:cs typeface="Arial"/>
            </a:endParaRPr>
          </a:p>
        </p:txBody>
      </p:sp>
      <p:grpSp>
        <p:nvGrpSpPr>
          <p:cNvPr id="4" name="object 4"/>
          <p:cNvGrpSpPr/>
          <p:nvPr/>
        </p:nvGrpSpPr>
        <p:grpSpPr>
          <a:xfrm>
            <a:off x="155447" y="1984184"/>
            <a:ext cx="8831580" cy="4107179"/>
            <a:chOff x="155447" y="1984184"/>
            <a:chExt cx="8831580" cy="4107179"/>
          </a:xfrm>
        </p:grpSpPr>
        <p:pic>
          <p:nvPicPr>
            <p:cNvPr id="5" name="object 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55447" y="1984184"/>
              <a:ext cx="8831326" cy="4107053"/>
            </a:xfrm>
            <a:prstGeom prst="rect">
              <a:avLst/>
            </a:prstGeom>
          </p:spPr>
        </p:pic>
        <p:pic>
          <p:nvPicPr>
            <p:cNvPr id="6" name="object 6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30123" y="2058924"/>
              <a:ext cx="8686800" cy="3962400"/>
            </a:xfrm>
            <a:prstGeom prst="rect">
              <a:avLst/>
            </a:prstGeom>
          </p:spPr>
        </p:pic>
        <p:sp>
          <p:nvSpPr>
            <p:cNvPr id="7" name="object 7"/>
            <p:cNvSpPr/>
            <p:nvPr/>
          </p:nvSpPr>
          <p:spPr>
            <a:xfrm>
              <a:off x="230123" y="2058924"/>
              <a:ext cx="8686800" cy="3962400"/>
            </a:xfrm>
            <a:custGeom>
              <a:avLst/>
              <a:gdLst/>
              <a:ahLst/>
              <a:cxnLst/>
              <a:rect l="l" t="t" r="r" b="b"/>
              <a:pathLst>
                <a:path w="8686800" h="3962400">
                  <a:moveTo>
                    <a:pt x="0" y="3962400"/>
                  </a:moveTo>
                  <a:lnTo>
                    <a:pt x="8686800" y="3962400"/>
                  </a:lnTo>
                  <a:lnTo>
                    <a:pt x="8686800" y="0"/>
                  </a:lnTo>
                  <a:lnTo>
                    <a:pt x="0" y="0"/>
                  </a:lnTo>
                  <a:lnTo>
                    <a:pt x="0" y="3962400"/>
                  </a:lnTo>
                  <a:close/>
                </a:path>
              </a:pathLst>
            </a:custGeom>
            <a:ln w="9144">
              <a:solidFill>
                <a:srgbClr val="56667A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8" name="object 8"/>
          <p:cNvSpPr txBox="1"/>
          <p:nvPr/>
        </p:nvSpPr>
        <p:spPr>
          <a:xfrm>
            <a:off x="3234689" y="2079193"/>
            <a:ext cx="1736089" cy="11233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R="91440" algn="r">
              <a:lnSpc>
                <a:spcPct val="100000"/>
              </a:lnSpc>
              <a:spcBef>
                <a:spcPts val="100"/>
              </a:spcBef>
            </a:pPr>
            <a:r>
              <a:rPr sz="3600" spc="-5" dirty="0">
                <a:latin typeface="Arial MT"/>
                <a:cs typeface="Arial MT"/>
              </a:rPr>
              <a:t>Praktisi,</a:t>
            </a:r>
            <a:endParaRPr sz="3600">
              <a:latin typeface="Arial MT"/>
              <a:cs typeface="Arial MT"/>
            </a:endParaRPr>
          </a:p>
          <a:p>
            <a:pPr marR="5080" algn="r">
              <a:lnSpc>
                <a:spcPct val="100000"/>
              </a:lnSpc>
              <a:spcBef>
                <a:spcPts val="5"/>
              </a:spcBef>
            </a:pPr>
            <a:r>
              <a:rPr sz="3600" spc="-5" dirty="0">
                <a:latin typeface="Arial MT"/>
                <a:cs typeface="Arial MT"/>
              </a:rPr>
              <a:t>relatif</a:t>
            </a:r>
            <a:endParaRPr sz="3600">
              <a:latin typeface="Arial MT"/>
              <a:cs typeface="Arial MT"/>
            </a:endParaRPr>
          </a:p>
        </p:txBody>
      </p:sp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xfrm>
            <a:off x="343915" y="2079193"/>
            <a:ext cx="2439035" cy="167258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3600" spc="-10" dirty="0">
                <a:solidFill>
                  <a:srgbClr val="000000"/>
                </a:solidFill>
              </a:rPr>
              <a:t>Bentuknya </a:t>
            </a:r>
            <a:r>
              <a:rPr sz="3600" spc="-5" dirty="0">
                <a:solidFill>
                  <a:srgbClr val="000000"/>
                </a:solidFill>
              </a:rPr>
              <a:t> practitioner)  organIsasi</a:t>
            </a:r>
            <a:endParaRPr sz="3600"/>
          </a:p>
        </p:txBody>
      </p:sp>
      <p:sp>
        <p:nvSpPr>
          <p:cNvPr id="10" name="object 10"/>
          <p:cNvSpPr txBox="1"/>
          <p:nvPr/>
        </p:nvSpPr>
        <p:spPr>
          <a:xfrm>
            <a:off x="2813685" y="3177285"/>
            <a:ext cx="251142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356995" algn="l"/>
              </a:tabLst>
            </a:pPr>
            <a:r>
              <a:rPr sz="3600" spc="-50" dirty="0">
                <a:latin typeface="Arial MT"/>
                <a:cs typeface="Arial MT"/>
              </a:rPr>
              <a:t>y</a:t>
            </a:r>
            <a:r>
              <a:rPr sz="3600" spc="5" dirty="0">
                <a:latin typeface="Arial MT"/>
                <a:cs typeface="Arial MT"/>
              </a:rPr>
              <a:t>a</a:t>
            </a:r>
            <a:r>
              <a:rPr sz="3600" spc="-5" dirty="0">
                <a:latin typeface="Arial MT"/>
                <a:cs typeface="Arial MT"/>
              </a:rPr>
              <a:t>ng</a:t>
            </a:r>
            <a:r>
              <a:rPr sz="3600" dirty="0">
                <a:latin typeface="Arial MT"/>
                <a:cs typeface="Arial MT"/>
              </a:rPr>
              <a:t>	</a:t>
            </a:r>
            <a:r>
              <a:rPr sz="3600" spc="-5" dirty="0">
                <a:latin typeface="Arial MT"/>
                <a:cs typeface="Arial MT"/>
              </a:rPr>
              <a:t>h</a:t>
            </a:r>
            <a:r>
              <a:rPr sz="3600" spc="-25" dirty="0">
                <a:latin typeface="Arial MT"/>
                <a:cs typeface="Arial MT"/>
              </a:rPr>
              <a:t>a</a:t>
            </a:r>
            <a:r>
              <a:rPr sz="3600" spc="-5" dirty="0">
                <a:latin typeface="Arial MT"/>
                <a:cs typeface="Arial MT"/>
              </a:rPr>
              <a:t>rus</a:t>
            </a:r>
            <a:endParaRPr sz="3600">
              <a:latin typeface="Arial MT"/>
              <a:cs typeface="Arial MT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5481573" y="2079193"/>
            <a:ext cx="1753235" cy="167258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09220">
              <a:lnSpc>
                <a:spcPct val="100000"/>
              </a:lnSpc>
              <a:spcBef>
                <a:spcPts val="100"/>
              </a:spcBef>
            </a:pPr>
            <a:r>
              <a:rPr sz="3600" spc="-5" dirty="0">
                <a:latin typeface="Arial MT"/>
                <a:cs typeface="Arial MT"/>
              </a:rPr>
              <a:t>tunggal </a:t>
            </a:r>
            <a:r>
              <a:rPr sz="3600" spc="-990" dirty="0">
                <a:latin typeface="Arial MT"/>
                <a:cs typeface="Arial MT"/>
              </a:rPr>
              <a:t> </a:t>
            </a:r>
            <a:r>
              <a:rPr sz="3600" dirty="0">
                <a:latin typeface="Arial MT"/>
                <a:cs typeface="Arial MT"/>
              </a:rPr>
              <a:t>mudah </a:t>
            </a:r>
            <a:r>
              <a:rPr sz="3600" spc="5" dirty="0">
                <a:latin typeface="Arial MT"/>
                <a:cs typeface="Arial MT"/>
              </a:rPr>
              <a:t> </a:t>
            </a:r>
            <a:r>
              <a:rPr sz="3600" spc="-5" dirty="0">
                <a:latin typeface="Arial MT"/>
                <a:cs typeface="Arial MT"/>
              </a:rPr>
              <a:t>dikelola</a:t>
            </a:r>
            <a:endParaRPr sz="3600">
              <a:latin typeface="Arial MT"/>
              <a:cs typeface="Arial MT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7414641" y="2079193"/>
            <a:ext cx="1423670" cy="167258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402590" algn="just">
              <a:lnSpc>
                <a:spcPct val="100000"/>
              </a:lnSpc>
              <a:spcBef>
                <a:spcPts val="100"/>
              </a:spcBef>
            </a:pPr>
            <a:r>
              <a:rPr sz="3600" dirty="0">
                <a:latin typeface="Arial MT"/>
                <a:cs typeface="Arial MT"/>
              </a:rPr>
              <a:t>(s</a:t>
            </a:r>
            <a:r>
              <a:rPr sz="3600" spc="5" dirty="0">
                <a:latin typeface="Arial MT"/>
                <a:cs typeface="Arial MT"/>
              </a:rPr>
              <a:t>o</a:t>
            </a:r>
            <a:r>
              <a:rPr sz="3600" spc="15" dirty="0">
                <a:latin typeface="Arial MT"/>
                <a:cs typeface="Arial MT"/>
              </a:rPr>
              <a:t>l</a:t>
            </a:r>
            <a:r>
              <a:rPr sz="3600" dirty="0">
                <a:latin typeface="Arial MT"/>
                <a:cs typeface="Arial MT"/>
              </a:rPr>
              <a:t>o  </a:t>
            </a:r>
            <a:r>
              <a:rPr sz="3600" spc="-5" dirty="0">
                <a:latin typeface="Arial MT"/>
                <a:cs typeface="Arial MT"/>
              </a:rPr>
              <a:t>karena  begitu</a:t>
            </a:r>
            <a:endParaRPr sz="3600">
              <a:latin typeface="Arial MT"/>
              <a:cs typeface="Arial MT"/>
            </a:endParaRPr>
          </a:p>
        </p:txBody>
      </p:sp>
      <p:graphicFrame>
        <p:nvGraphicFramePr>
          <p:cNvPr id="13" name="object 13"/>
          <p:cNvGraphicFramePr>
            <a:graphicFrameLocks noGrp="1"/>
          </p:cNvGraphicFramePr>
          <p:nvPr/>
        </p:nvGraphicFramePr>
        <p:xfrm>
          <a:off x="324865" y="4330680"/>
          <a:ext cx="8531860" cy="106045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49288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2222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161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30006">
                <a:tc>
                  <a:txBody>
                    <a:bodyPr/>
                    <a:lstStyle/>
                    <a:p>
                      <a:pPr marL="31750">
                        <a:lnSpc>
                          <a:spcPts val="3979"/>
                        </a:lnSpc>
                      </a:pPr>
                      <a:r>
                        <a:rPr sz="3600" spc="-5" dirty="0">
                          <a:latin typeface="Arial MT"/>
                          <a:cs typeface="Arial MT"/>
                        </a:rPr>
                        <a:t>sudah</a:t>
                      </a:r>
                      <a:endParaRPr sz="3600">
                        <a:latin typeface="Arial MT"/>
                        <a:cs typeface="Arial M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25120">
                        <a:lnSpc>
                          <a:spcPts val="3979"/>
                        </a:lnSpc>
                        <a:tabLst>
                          <a:tab pos="2929255" algn="l"/>
                        </a:tabLst>
                      </a:pPr>
                      <a:r>
                        <a:rPr sz="3600" dirty="0">
                          <a:latin typeface="Arial MT"/>
                          <a:cs typeface="Arial MT"/>
                        </a:rPr>
                        <a:t>berukuran	menengah</a:t>
                      </a:r>
                      <a:endParaRPr sz="3600">
                        <a:latin typeface="Arial MT"/>
                        <a:cs typeface="Arial M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24130" algn="r">
                        <a:lnSpc>
                          <a:spcPts val="3979"/>
                        </a:lnSpc>
                      </a:pPr>
                      <a:r>
                        <a:rPr sz="3600" spc="-5" dirty="0">
                          <a:latin typeface="Arial MT"/>
                          <a:cs typeface="Arial MT"/>
                        </a:rPr>
                        <a:t>hingga</a:t>
                      </a:r>
                      <a:endParaRPr sz="3600">
                        <a:latin typeface="Arial MT"/>
                        <a:cs typeface="Arial MT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30006">
                <a:tc>
                  <a:txBody>
                    <a:bodyPr/>
                    <a:lstStyle/>
                    <a:p>
                      <a:pPr marL="31750">
                        <a:lnSpc>
                          <a:spcPts val="4075"/>
                        </a:lnSpc>
                      </a:pPr>
                      <a:r>
                        <a:rPr sz="3600" spc="-5" dirty="0">
                          <a:latin typeface="Arial MT"/>
                          <a:cs typeface="Arial MT"/>
                        </a:rPr>
                        <a:t>kantor</a:t>
                      </a:r>
                      <a:endParaRPr sz="3600">
                        <a:latin typeface="Arial MT"/>
                        <a:cs typeface="Arial M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91135">
                        <a:lnSpc>
                          <a:spcPts val="4075"/>
                        </a:lnSpc>
                        <a:tabLst>
                          <a:tab pos="1718945" algn="l"/>
                          <a:tab pos="3624579" algn="l"/>
                        </a:tabLst>
                      </a:pPr>
                      <a:r>
                        <a:rPr sz="3600" spc="-5" dirty="0">
                          <a:latin typeface="Arial MT"/>
                          <a:cs typeface="Arial MT"/>
                        </a:rPr>
                        <a:t>besar	</a:t>
                      </a:r>
                      <a:r>
                        <a:rPr sz="3600" spc="-10" dirty="0">
                          <a:latin typeface="Arial MT"/>
                          <a:cs typeface="Arial MT"/>
                        </a:rPr>
                        <a:t>dengan	</a:t>
                      </a:r>
                      <a:r>
                        <a:rPr sz="3600" spc="-5" dirty="0">
                          <a:latin typeface="Arial MT"/>
                          <a:cs typeface="Arial MT"/>
                        </a:rPr>
                        <a:t>jumlah</a:t>
                      </a:r>
                      <a:endParaRPr sz="3600">
                        <a:latin typeface="Arial MT"/>
                        <a:cs typeface="Arial M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26034" algn="r">
                        <a:lnSpc>
                          <a:spcPts val="4075"/>
                        </a:lnSpc>
                      </a:pPr>
                      <a:r>
                        <a:rPr sz="3600" spc="-5" dirty="0">
                          <a:latin typeface="Arial MT"/>
                          <a:cs typeface="Arial MT"/>
                        </a:rPr>
                        <a:t>Advokat</a:t>
                      </a:r>
                      <a:endParaRPr sz="3600">
                        <a:latin typeface="Arial MT"/>
                        <a:cs typeface="Arial MT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4" name="object 14"/>
          <p:cNvSpPr txBox="1"/>
          <p:nvPr/>
        </p:nvSpPr>
        <p:spPr>
          <a:xfrm>
            <a:off x="343915" y="3725621"/>
            <a:ext cx="8494395" cy="222186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857375" algn="l"/>
                <a:tab pos="3070860" algn="l"/>
                <a:tab pos="4610735" algn="l"/>
                <a:tab pos="5897245" algn="l"/>
                <a:tab pos="7110730" algn="l"/>
              </a:tabLst>
            </a:pPr>
            <a:r>
              <a:rPr sz="3600" dirty="0">
                <a:latin typeface="Arial MT"/>
                <a:cs typeface="Arial MT"/>
              </a:rPr>
              <a:t>ram</a:t>
            </a:r>
            <a:r>
              <a:rPr sz="3600" spc="-15" dirty="0">
                <a:latin typeface="Arial MT"/>
                <a:cs typeface="Arial MT"/>
              </a:rPr>
              <a:t>p</a:t>
            </a:r>
            <a:r>
              <a:rPr sz="3600" dirty="0">
                <a:latin typeface="Arial MT"/>
                <a:cs typeface="Arial MT"/>
              </a:rPr>
              <a:t>ing	</a:t>
            </a:r>
            <a:r>
              <a:rPr sz="3600" spc="-15" dirty="0">
                <a:latin typeface="Arial MT"/>
                <a:cs typeface="Arial MT"/>
              </a:rPr>
              <a:t>b</a:t>
            </a:r>
            <a:r>
              <a:rPr sz="3600" spc="10" dirty="0">
                <a:latin typeface="Arial MT"/>
                <a:cs typeface="Arial MT"/>
              </a:rPr>
              <a:t>e</a:t>
            </a:r>
            <a:r>
              <a:rPr sz="3600" spc="-15" dirty="0">
                <a:latin typeface="Arial MT"/>
                <a:cs typeface="Arial MT"/>
              </a:rPr>
              <a:t>d</a:t>
            </a:r>
            <a:r>
              <a:rPr sz="3600" dirty="0">
                <a:latin typeface="Arial MT"/>
                <a:cs typeface="Arial MT"/>
              </a:rPr>
              <a:t>a	</a:t>
            </a:r>
            <a:r>
              <a:rPr sz="3600" spc="-15" dirty="0">
                <a:latin typeface="Arial MT"/>
                <a:cs typeface="Arial MT"/>
              </a:rPr>
              <a:t>ha</a:t>
            </a:r>
            <a:r>
              <a:rPr sz="3600" dirty="0">
                <a:latin typeface="Arial MT"/>
                <a:cs typeface="Arial MT"/>
              </a:rPr>
              <a:t>ln</a:t>
            </a:r>
            <a:r>
              <a:rPr sz="3600" spc="-25" dirty="0">
                <a:latin typeface="Arial MT"/>
                <a:cs typeface="Arial MT"/>
              </a:rPr>
              <a:t>y</a:t>
            </a:r>
            <a:r>
              <a:rPr sz="3600" dirty="0">
                <a:latin typeface="Arial MT"/>
                <a:cs typeface="Arial MT"/>
              </a:rPr>
              <a:t>a	k</a:t>
            </a:r>
            <a:r>
              <a:rPr sz="3600" spc="-15" dirty="0">
                <a:latin typeface="Arial MT"/>
                <a:cs typeface="Arial MT"/>
              </a:rPr>
              <a:t>a</a:t>
            </a:r>
            <a:r>
              <a:rPr sz="3600" spc="5" dirty="0">
                <a:latin typeface="Arial MT"/>
                <a:cs typeface="Arial MT"/>
              </a:rPr>
              <a:t>l</a:t>
            </a:r>
            <a:r>
              <a:rPr sz="3600" spc="-15" dirty="0">
                <a:latin typeface="Arial MT"/>
                <a:cs typeface="Arial MT"/>
              </a:rPr>
              <a:t>a</a:t>
            </a:r>
            <a:r>
              <a:rPr sz="3600" dirty="0">
                <a:latin typeface="Arial MT"/>
                <a:cs typeface="Arial MT"/>
              </a:rPr>
              <a:t>u	f</a:t>
            </a:r>
            <a:r>
              <a:rPr sz="3600" spc="15" dirty="0">
                <a:latin typeface="Arial MT"/>
                <a:cs typeface="Arial MT"/>
              </a:rPr>
              <a:t>i</a:t>
            </a:r>
            <a:r>
              <a:rPr sz="3600" dirty="0">
                <a:latin typeface="Arial MT"/>
                <a:cs typeface="Arial MT"/>
              </a:rPr>
              <a:t>rma	h</a:t>
            </a:r>
            <a:r>
              <a:rPr sz="3600" spc="-20" dirty="0">
                <a:latin typeface="Arial MT"/>
                <a:cs typeface="Arial MT"/>
              </a:rPr>
              <a:t>u</a:t>
            </a:r>
            <a:r>
              <a:rPr sz="3600" dirty="0">
                <a:latin typeface="Arial MT"/>
                <a:cs typeface="Arial MT"/>
              </a:rPr>
              <a:t>kum</a:t>
            </a:r>
            <a:endParaRPr sz="3600">
              <a:latin typeface="Arial MT"/>
              <a:cs typeface="Arial MT"/>
            </a:endParaRPr>
          </a:p>
          <a:p>
            <a:pPr>
              <a:lnSpc>
                <a:spcPct val="100000"/>
              </a:lnSpc>
            </a:pPr>
            <a:endParaRPr sz="40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35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</a:pPr>
            <a:r>
              <a:rPr sz="3600" spc="-5" dirty="0">
                <a:latin typeface="Arial MT"/>
                <a:cs typeface="Arial MT"/>
              </a:rPr>
              <a:t>diatas </a:t>
            </a:r>
            <a:r>
              <a:rPr sz="3600" spc="-10" dirty="0">
                <a:latin typeface="Arial MT"/>
                <a:cs typeface="Arial MT"/>
              </a:rPr>
              <a:t>75</a:t>
            </a:r>
            <a:r>
              <a:rPr sz="3600" spc="-25" dirty="0">
                <a:latin typeface="Arial MT"/>
                <a:cs typeface="Arial MT"/>
              </a:rPr>
              <a:t> </a:t>
            </a:r>
            <a:r>
              <a:rPr sz="3600" spc="-10" dirty="0">
                <a:latin typeface="Arial MT"/>
                <a:cs typeface="Arial MT"/>
              </a:rPr>
              <a:t>orang</a:t>
            </a:r>
            <a:endParaRPr sz="36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384047" y="201168"/>
            <a:ext cx="8602980" cy="1287780"/>
            <a:chOff x="384047" y="201168"/>
            <a:chExt cx="8602980" cy="128778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384047" y="201168"/>
              <a:ext cx="8602853" cy="1287652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58723" y="275844"/>
              <a:ext cx="8458200" cy="1143000"/>
            </a:xfrm>
            <a:prstGeom prst="rect">
              <a:avLst/>
            </a:prstGeom>
          </p:spPr>
        </p:pic>
        <p:sp>
          <p:nvSpPr>
            <p:cNvPr id="5" name="object 5"/>
            <p:cNvSpPr/>
            <p:nvPr/>
          </p:nvSpPr>
          <p:spPr>
            <a:xfrm>
              <a:off x="458723" y="275844"/>
              <a:ext cx="8458200" cy="1143000"/>
            </a:xfrm>
            <a:custGeom>
              <a:avLst/>
              <a:gdLst/>
              <a:ahLst/>
              <a:cxnLst/>
              <a:rect l="l" t="t" r="r" b="b"/>
              <a:pathLst>
                <a:path w="8458200" h="1143000">
                  <a:moveTo>
                    <a:pt x="0" y="1143000"/>
                  </a:moveTo>
                  <a:lnTo>
                    <a:pt x="8458200" y="1143000"/>
                  </a:lnTo>
                  <a:lnTo>
                    <a:pt x="8458200" y="0"/>
                  </a:lnTo>
                  <a:lnTo>
                    <a:pt x="0" y="0"/>
                  </a:lnTo>
                  <a:lnTo>
                    <a:pt x="0" y="1143000"/>
                  </a:lnTo>
                  <a:close/>
                </a:path>
              </a:pathLst>
            </a:custGeom>
            <a:ln w="9144">
              <a:solidFill>
                <a:srgbClr val="56667A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512165" y="193370"/>
            <a:ext cx="8345805" cy="12763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094740" marR="5080" indent="-1082675">
              <a:lnSpc>
                <a:spcPct val="100000"/>
              </a:lnSpc>
              <a:spcBef>
                <a:spcPts val="105"/>
              </a:spcBef>
            </a:pPr>
            <a:r>
              <a:rPr sz="4100" b="1" spc="-5" dirty="0">
                <a:solidFill>
                  <a:srgbClr val="000000"/>
                </a:solidFill>
                <a:latin typeface="Arial"/>
                <a:cs typeface="Arial"/>
              </a:rPr>
              <a:t>Pengendalian</a:t>
            </a:r>
            <a:r>
              <a:rPr sz="4100" b="1" spc="-7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sz="4100" b="1" spc="-5" dirty="0">
                <a:solidFill>
                  <a:srgbClr val="000000"/>
                </a:solidFill>
                <a:latin typeface="Arial"/>
                <a:cs typeface="Arial"/>
              </a:rPr>
              <a:t>Mutu</a:t>
            </a:r>
            <a:r>
              <a:rPr sz="4100" b="1" spc="-2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sz="4100" b="1" spc="-5" dirty="0">
                <a:solidFill>
                  <a:srgbClr val="000000"/>
                </a:solidFill>
                <a:latin typeface="Arial"/>
                <a:cs typeface="Arial"/>
              </a:rPr>
              <a:t>Layanan</a:t>
            </a:r>
            <a:r>
              <a:rPr sz="4100" b="1" spc="-3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sz="4100" b="1" dirty="0">
                <a:solidFill>
                  <a:srgbClr val="000000"/>
                </a:solidFill>
                <a:latin typeface="Arial"/>
                <a:cs typeface="Arial"/>
              </a:rPr>
              <a:t>Jasa </a:t>
            </a:r>
            <a:r>
              <a:rPr sz="4100" b="1" spc="-112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sz="4100" b="1" spc="-10" dirty="0">
                <a:solidFill>
                  <a:srgbClr val="000000"/>
                </a:solidFill>
                <a:latin typeface="Arial"/>
                <a:cs typeface="Arial"/>
              </a:rPr>
              <a:t>Hukum</a:t>
            </a:r>
            <a:r>
              <a:rPr sz="4100" b="1" spc="-5" dirty="0">
                <a:solidFill>
                  <a:srgbClr val="000000"/>
                </a:solidFill>
                <a:latin typeface="Arial"/>
                <a:cs typeface="Arial"/>
              </a:rPr>
              <a:t> Mutlak</a:t>
            </a:r>
            <a:r>
              <a:rPr sz="4100" b="1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sz="4100" b="1" spc="-5" dirty="0">
                <a:solidFill>
                  <a:srgbClr val="000000"/>
                </a:solidFill>
                <a:latin typeface="Arial"/>
                <a:cs typeface="Arial"/>
              </a:rPr>
              <a:t>Dilakukan</a:t>
            </a:r>
            <a:endParaRPr sz="4100">
              <a:latin typeface="Arial"/>
              <a:cs typeface="Arial"/>
            </a:endParaRPr>
          </a:p>
        </p:txBody>
      </p:sp>
      <p:grpSp>
        <p:nvGrpSpPr>
          <p:cNvPr id="7" name="object 7"/>
          <p:cNvGrpSpPr/>
          <p:nvPr/>
        </p:nvGrpSpPr>
        <p:grpSpPr>
          <a:xfrm>
            <a:off x="384047" y="1679384"/>
            <a:ext cx="8526780" cy="4671060"/>
            <a:chOff x="384047" y="1679384"/>
            <a:chExt cx="8526780" cy="4671060"/>
          </a:xfrm>
        </p:grpSpPr>
        <p:pic>
          <p:nvPicPr>
            <p:cNvPr id="8" name="object 8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384047" y="1679384"/>
              <a:ext cx="8526526" cy="4670933"/>
            </a:xfrm>
            <a:prstGeom prst="rect">
              <a:avLst/>
            </a:prstGeom>
          </p:spPr>
        </p:pic>
        <p:pic>
          <p:nvPicPr>
            <p:cNvPr id="9" name="object 9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458723" y="1754124"/>
              <a:ext cx="8382000" cy="4526280"/>
            </a:xfrm>
            <a:prstGeom prst="rect">
              <a:avLst/>
            </a:prstGeom>
          </p:spPr>
        </p:pic>
        <p:sp>
          <p:nvSpPr>
            <p:cNvPr id="10" name="object 10"/>
            <p:cNvSpPr/>
            <p:nvPr/>
          </p:nvSpPr>
          <p:spPr>
            <a:xfrm>
              <a:off x="458723" y="1754124"/>
              <a:ext cx="8382000" cy="4526280"/>
            </a:xfrm>
            <a:custGeom>
              <a:avLst/>
              <a:gdLst/>
              <a:ahLst/>
              <a:cxnLst/>
              <a:rect l="l" t="t" r="r" b="b"/>
              <a:pathLst>
                <a:path w="8382000" h="4526280">
                  <a:moveTo>
                    <a:pt x="0" y="4526280"/>
                  </a:moveTo>
                  <a:lnTo>
                    <a:pt x="8382000" y="4526280"/>
                  </a:lnTo>
                  <a:lnTo>
                    <a:pt x="8382000" y="0"/>
                  </a:lnTo>
                  <a:lnTo>
                    <a:pt x="0" y="0"/>
                  </a:lnTo>
                  <a:lnTo>
                    <a:pt x="0" y="4526280"/>
                  </a:lnTo>
                  <a:close/>
                </a:path>
              </a:pathLst>
            </a:custGeom>
            <a:ln w="9144">
              <a:solidFill>
                <a:srgbClr val="9F833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1" name="object 11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61594" rIns="0" bIns="0" rtlCol="0">
            <a:spAutoFit/>
          </a:bodyPr>
          <a:lstStyle/>
          <a:p>
            <a:pPr marL="558165" marR="1414780" indent="-384175">
              <a:lnSpc>
                <a:spcPts val="3030"/>
              </a:lnSpc>
              <a:spcBef>
                <a:spcPts val="484"/>
              </a:spcBef>
              <a:tabLst>
                <a:tab pos="558165" algn="l"/>
              </a:tabLst>
            </a:pPr>
            <a:r>
              <a:rPr sz="2200" spc="-210" dirty="0">
                <a:solidFill>
                  <a:srgbClr val="6D9FAF"/>
                </a:solidFill>
                <a:latin typeface="Cambria"/>
                <a:cs typeface="Cambria"/>
              </a:rPr>
              <a:t>⦿	</a:t>
            </a:r>
            <a:r>
              <a:rPr sz="2800" spc="-5" dirty="0">
                <a:solidFill>
                  <a:srgbClr val="000000"/>
                </a:solidFill>
              </a:rPr>
              <a:t>Demi</a:t>
            </a:r>
            <a:r>
              <a:rPr sz="2800" spc="10" dirty="0">
                <a:solidFill>
                  <a:srgbClr val="000000"/>
                </a:solidFill>
              </a:rPr>
              <a:t> </a:t>
            </a:r>
            <a:r>
              <a:rPr sz="2800" dirty="0">
                <a:solidFill>
                  <a:srgbClr val="000000"/>
                </a:solidFill>
              </a:rPr>
              <a:t>kelangsungan</a:t>
            </a:r>
            <a:r>
              <a:rPr sz="2800" spc="-15" dirty="0">
                <a:solidFill>
                  <a:srgbClr val="000000"/>
                </a:solidFill>
              </a:rPr>
              <a:t> nyawa</a:t>
            </a:r>
            <a:r>
              <a:rPr sz="2800" spc="55" dirty="0">
                <a:solidFill>
                  <a:srgbClr val="000000"/>
                </a:solidFill>
              </a:rPr>
              <a:t> </a:t>
            </a:r>
            <a:r>
              <a:rPr sz="2800" dirty="0">
                <a:solidFill>
                  <a:srgbClr val="000000"/>
                </a:solidFill>
              </a:rPr>
              <a:t>firma </a:t>
            </a:r>
            <a:r>
              <a:rPr sz="2800" spc="5" dirty="0">
                <a:solidFill>
                  <a:srgbClr val="000000"/>
                </a:solidFill>
              </a:rPr>
              <a:t>hukum </a:t>
            </a:r>
            <a:r>
              <a:rPr sz="2800" spc="-760" dirty="0">
                <a:solidFill>
                  <a:srgbClr val="000000"/>
                </a:solidFill>
              </a:rPr>
              <a:t> </a:t>
            </a:r>
            <a:r>
              <a:rPr sz="2800" spc="5" dirty="0">
                <a:solidFill>
                  <a:srgbClr val="000000"/>
                </a:solidFill>
              </a:rPr>
              <a:t>bersangkutan</a:t>
            </a:r>
            <a:endParaRPr sz="2800">
              <a:latin typeface="Cambria"/>
              <a:cs typeface="Cambria"/>
            </a:endParaRPr>
          </a:p>
          <a:p>
            <a:pPr marL="558165" marR="601980" indent="-384175">
              <a:lnSpc>
                <a:spcPts val="3030"/>
              </a:lnSpc>
              <a:spcBef>
                <a:spcPts val="665"/>
              </a:spcBef>
              <a:tabLst>
                <a:tab pos="558165" algn="l"/>
              </a:tabLst>
            </a:pPr>
            <a:r>
              <a:rPr sz="2200" spc="-210" dirty="0">
                <a:solidFill>
                  <a:srgbClr val="6D9FAF"/>
                </a:solidFill>
                <a:latin typeface="Cambria"/>
                <a:cs typeface="Cambria"/>
              </a:rPr>
              <a:t>⦿	</a:t>
            </a:r>
            <a:r>
              <a:rPr sz="2800" spc="-5" dirty="0">
                <a:solidFill>
                  <a:srgbClr val="000000"/>
                </a:solidFill>
              </a:rPr>
              <a:t>Advokat </a:t>
            </a:r>
            <a:r>
              <a:rPr sz="2800" dirty="0">
                <a:solidFill>
                  <a:srgbClr val="000000"/>
                </a:solidFill>
              </a:rPr>
              <a:t>boleh </a:t>
            </a:r>
            <a:r>
              <a:rPr sz="2800" spc="5" dirty="0">
                <a:solidFill>
                  <a:srgbClr val="000000"/>
                </a:solidFill>
              </a:rPr>
              <a:t>saja</a:t>
            </a:r>
            <a:r>
              <a:rPr sz="2800" spc="-20" dirty="0">
                <a:solidFill>
                  <a:srgbClr val="000000"/>
                </a:solidFill>
              </a:rPr>
              <a:t> </a:t>
            </a:r>
            <a:r>
              <a:rPr sz="2800" spc="5" dirty="0">
                <a:solidFill>
                  <a:srgbClr val="000000"/>
                </a:solidFill>
              </a:rPr>
              <a:t>gonta-ganti</a:t>
            </a:r>
            <a:r>
              <a:rPr sz="2800" spc="-10" dirty="0">
                <a:solidFill>
                  <a:srgbClr val="000000"/>
                </a:solidFill>
              </a:rPr>
              <a:t> </a:t>
            </a:r>
            <a:r>
              <a:rPr sz="2800" dirty="0">
                <a:solidFill>
                  <a:srgbClr val="000000"/>
                </a:solidFill>
              </a:rPr>
              <a:t>dari</a:t>
            </a:r>
            <a:r>
              <a:rPr sz="2800" spc="-10" dirty="0">
                <a:solidFill>
                  <a:srgbClr val="000000"/>
                </a:solidFill>
              </a:rPr>
              <a:t> </a:t>
            </a:r>
            <a:r>
              <a:rPr sz="2800" dirty="0">
                <a:solidFill>
                  <a:srgbClr val="000000"/>
                </a:solidFill>
              </a:rPr>
              <a:t>firma</a:t>
            </a:r>
            <a:r>
              <a:rPr sz="2800" spc="-10" dirty="0">
                <a:solidFill>
                  <a:srgbClr val="000000"/>
                </a:solidFill>
              </a:rPr>
              <a:t> </a:t>
            </a:r>
            <a:r>
              <a:rPr sz="2800" spc="5" dirty="0">
                <a:solidFill>
                  <a:srgbClr val="000000"/>
                </a:solidFill>
              </a:rPr>
              <a:t>tapi </a:t>
            </a:r>
            <a:r>
              <a:rPr sz="2800" spc="-765" dirty="0">
                <a:solidFill>
                  <a:srgbClr val="000000"/>
                </a:solidFill>
              </a:rPr>
              <a:t> </a:t>
            </a:r>
            <a:r>
              <a:rPr sz="2800" spc="5" dirty="0">
                <a:solidFill>
                  <a:srgbClr val="000000"/>
                </a:solidFill>
              </a:rPr>
              <a:t>suksesi </a:t>
            </a:r>
            <a:r>
              <a:rPr sz="2800" dirty="0">
                <a:solidFill>
                  <a:srgbClr val="000000"/>
                </a:solidFill>
              </a:rPr>
              <a:t>jalan </a:t>
            </a:r>
            <a:r>
              <a:rPr sz="2800" spc="5" dirty="0">
                <a:solidFill>
                  <a:srgbClr val="000000"/>
                </a:solidFill>
              </a:rPr>
              <a:t>terus, </a:t>
            </a:r>
            <a:r>
              <a:rPr sz="2800" spc="-5" dirty="0">
                <a:solidFill>
                  <a:srgbClr val="000000"/>
                </a:solidFill>
              </a:rPr>
              <a:t>yang </a:t>
            </a:r>
            <a:r>
              <a:rPr sz="2800" dirty="0">
                <a:solidFill>
                  <a:srgbClr val="000000"/>
                </a:solidFill>
              </a:rPr>
              <a:t>penting dijaga </a:t>
            </a:r>
            <a:r>
              <a:rPr sz="2800" spc="5" dirty="0">
                <a:solidFill>
                  <a:srgbClr val="000000"/>
                </a:solidFill>
              </a:rPr>
              <a:t>trust </a:t>
            </a:r>
            <a:r>
              <a:rPr sz="2800" spc="10" dirty="0">
                <a:solidFill>
                  <a:srgbClr val="000000"/>
                </a:solidFill>
              </a:rPr>
              <a:t> </a:t>
            </a:r>
            <a:r>
              <a:rPr sz="2800" dirty="0">
                <a:solidFill>
                  <a:srgbClr val="000000"/>
                </a:solidFill>
              </a:rPr>
              <a:t>khususnya</a:t>
            </a:r>
            <a:r>
              <a:rPr sz="2800" spc="-20" dirty="0">
                <a:solidFill>
                  <a:srgbClr val="000000"/>
                </a:solidFill>
              </a:rPr>
              <a:t> </a:t>
            </a:r>
            <a:r>
              <a:rPr sz="2800" dirty="0">
                <a:solidFill>
                  <a:srgbClr val="000000"/>
                </a:solidFill>
              </a:rPr>
              <a:t>dari</a:t>
            </a:r>
            <a:r>
              <a:rPr sz="2800" spc="25" dirty="0">
                <a:solidFill>
                  <a:srgbClr val="000000"/>
                </a:solidFill>
              </a:rPr>
              <a:t> </a:t>
            </a:r>
            <a:r>
              <a:rPr sz="2800" dirty="0">
                <a:solidFill>
                  <a:srgbClr val="000000"/>
                </a:solidFill>
              </a:rPr>
              <a:t>klien</a:t>
            </a:r>
            <a:endParaRPr sz="2800">
              <a:latin typeface="Cambria"/>
              <a:cs typeface="Cambria"/>
            </a:endParaRPr>
          </a:p>
          <a:p>
            <a:pPr marL="558165" marR="5080" indent="-384175">
              <a:lnSpc>
                <a:spcPct val="90100"/>
              </a:lnSpc>
              <a:spcBef>
                <a:spcPts val="615"/>
              </a:spcBef>
              <a:tabLst>
                <a:tab pos="558165" algn="l"/>
              </a:tabLst>
            </a:pPr>
            <a:r>
              <a:rPr sz="2200" spc="-210" dirty="0">
                <a:solidFill>
                  <a:srgbClr val="6D9FAF"/>
                </a:solidFill>
                <a:latin typeface="Cambria"/>
                <a:cs typeface="Cambria"/>
              </a:rPr>
              <a:t>⦿	</a:t>
            </a:r>
            <a:r>
              <a:rPr sz="2800" dirty="0">
                <a:solidFill>
                  <a:srgbClr val="000000"/>
                </a:solidFill>
              </a:rPr>
              <a:t>Pengelola firma </a:t>
            </a:r>
            <a:r>
              <a:rPr sz="2800" spc="5" dirty="0">
                <a:solidFill>
                  <a:srgbClr val="000000"/>
                </a:solidFill>
              </a:rPr>
              <a:t>hukum </a:t>
            </a:r>
            <a:r>
              <a:rPr sz="2800" dirty="0">
                <a:solidFill>
                  <a:srgbClr val="000000"/>
                </a:solidFill>
              </a:rPr>
              <a:t>harus </a:t>
            </a:r>
            <a:r>
              <a:rPr sz="2800" spc="-5" dirty="0">
                <a:solidFill>
                  <a:srgbClr val="000000"/>
                </a:solidFill>
              </a:rPr>
              <a:t>mendalami </a:t>
            </a:r>
            <a:r>
              <a:rPr sz="2800" spc="5" dirty="0">
                <a:solidFill>
                  <a:srgbClr val="000000"/>
                </a:solidFill>
              </a:rPr>
              <a:t>strategi </a:t>
            </a:r>
            <a:r>
              <a:rPr sz="2800" spc="-765" dirty="0">
                <a:solidFill>
                  <a:srgbClr val="000000"/>
                </a:solidFill>
              </a:rPr>
              <a:t> </a:t>
            </a:r>
            <a:r>
              <a:rPr sz="2800" dirty="0">
                <a:solidFill>
                  <a:srgbClr val="000000"/>
                </a:solidFill>
              </a:rPr>
              <a:t>pemasaran, </a:t>
            </a:r>
            <a:r>
              <a:rPr sz="2800" spc="5" dirty="0">
                <a:solidFill>
                  <a:srgbClr val="000000"/>
                </a:solidFill>
              </a:rPr>
              <a:t>karena </a:t>
            </a:r>
            <a:r>
              <a:rPr sz="2800" dirty="0">
                <a:solidFill>
                  <a:srgbClr val="000000"/>
                </a:solidFill>
              </a:rPr>
              <a:t>untuk mendapatkan klien </a:t>
            </a:r>
            <a:r>
              <a:rPr sz="2800" spc="5" dirty="0">
                <a:solidFill>
                  <a:srgbClr val="000000"/>
                </a:solidFill>
              </a:rPr>
              <a:t> tidak </a:t>
            </a:r>
            <a:r>
              <a:rPr sz="2800" dirty="0">
                <a:solidFill>
                  <a:srgbClr val="000000"/>
                </a:solidFill>
              </a:rPr>
              <a:t>mudah sebagaimana </a:t>
            </a:r>
            <a:r>
              <a:rPr sz="2800" spc="5" dirty="0">
                <a:solidFill>
                  <a:srgbClr val="000000"/>
                </a:solidFill>
              </a:rPr>
              <a:t>kita </a:t>
            </a:r>
            <a:r>
              <a:rPr sz="2800" dirty="0">
                <a:solidFill>
                  <a:srgbClr val="000000"/>
                </a:solidFill>
              </a:rPr>
              <a:t>bayangkan begitu </a:t>
            </a:r>
            <a:r>
              <a:rPr sz="2800" spc="-765" dirty="0">
                <a:solidFill>
                  <a:srgbClr val="000000"/>
                </a:solidFill>
              </a:rPr>
              <a:t> </a:t>
            </a:r>
            <a:r>
              <a:rPr sz="2800" dirty="0">
                <a:solidFill>
                  <a:srgbClr val="000000"/>
                </a:solidFill>
              </a:rPr>
              <a:t>pula</a:t>
            </a:r>
            <a:r>
              <a:rPr sz="2800" spc="5" dirty="0">
                <a:solidFill>
                  <a:srgbClr val="000000"/>
                </a:solidFill>
              </a:rPr>
              <a:t> </a:t>
            </a:r>
            <a:r>
              <a:rPr sz="2800" dirty="0">
                <a:solidFill>
                  <a:srgbClr val="000000"/>
                </a:solidFill>
              </a:rPr>
              <a:t>mempertahankan klien,</a:t>
            </a:r>
            <a:r>
              <a:rPr sz="2800" spc="5" dirty="0">
                <a:solidFill>
                  <a:srgbClr val="000000"/>
                </a:solidFill>
              </a:rPr>
              <a:t> </a:t>
            </a:r>
            <a:r>
              <a:rPr sz="2800" spc="-5" dirty="0">
                <a:solidFill>
                  <a:srgbClr val="000000"/>
                </a:solidFill>
              </a:rPr>
              <a:t>yang</a:t>
            </a:r>
            <a:r>
              <a:rPr sz="2800" spc="25" dirty="0">
                <a:solidFill>
                  <a:srgbClr val="000000"/>
                </a:solidFill>
              </a:rPr>
              <a:t> </a:t>
            </a:r>
            <a:r>
              <a:rPr sz="2800" dirty="0">
                <a:solidFill>
                  <a:srgbClr val="000000"/>
                </a:solidFill>
              </a:rPr>
              <a:t>ada</a:t>
            </a:r>
            <a:r>
              <a:rPr sz="2800" spc="-20" dirty="0">
                <a:solidFill>
                  <a:srgbClr val="000000"/>
                </a:solidFill>
              </a:rPr>
              <a:t> </a:t>
            </a:r>
            <a:r>
              <a:rPr sz="2800" spc="5" dirty="0">
                <a:solidFill>
                  <a:srgbClr val="000000"/>
                </a:solidFill>
              </a:rPr>
              <a:t>itu</a:t>
            </a:r>
            <a:r>
              <a:rPr sz="2800" spc="-5" dirty="0">
                <a:solidFill>
                  <a:srgbClr val="000000"/>
                </a:solidFill>
              </a:rPr>
              <a:t> </a:t>
            </a:r>
            <a:r>
              <a:rPr sz="2800" dirty="0">
                <a:solidFill>
                  <a:srgbClr val="000000"/>
                </a:solidFill>
              </a:rPr>
              <a:t>lebih </a:t>
            </a:r>
            <a:r>
              <a:rPr sz="2800" spc="5" dirty="0">
                <a:solidFill>
                  <a:srgbClr val="000000"/>
                </a:solidFill>
              </a:rPr>
              <a:t> </a:t>
            </a:r>
            <a:r>
              <a:rPr sz="2800" dirty="0">
                <a:solidFill>
                  <a:srgbClr val="000000"/>
                </a:solidFill>
              </a:rPr>
              <a:t>sulit</a:t>
            </a:r>
            <a:endParaRPr sz="2800">
              <a:latin typeface="Cambria"/>
              <a:cs typeface="Cambria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377952" y="195135"/>
            <a:ext cx="8462645" cy="6283325"/>
            <a:chOff x="377952" y="195135"/>
            <a:chExt cx="8462645" cy="6283325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377952" y="195135"/>
              <a:ext cx="8462518" cy="6283198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58724" y="275843"/>
              <a:ext cx="8305800" cy="6126480"/>
            </a:xfrm>
            <a:prstGeom prst="rect">
              <a:avLst/>
            </a:prstGeom>
          </p:spPr>
        </p:pic>
        <p:sp>
          <p:nvSpPr>
            <p:cNvPr id="5" name="object 5"/>
            <p:cNvSpPr/>
            <p:nvPr/>
          </p:nvSpPr>
          <p:spPr>
            <a:xfrm>
              <a:off x="458724" y="275843"/>
              <a:ext cx="8305800" cy="6126480"/>
            </a:xfrm>
            <a:custGeom>
              <a:avLst/>
              <a:gdLst/>
              <a:ahLst/>
              <a:cxnLst/>
              <a:rect l="l" t="t" r="r" b="b"/>
              <a:pathLst>
                <a:path w="8305800" h="6126480">
                  <a:moveTo>
                    <a:pt x="0" y="6126480"/>
                  </a:moveTo>
                  <a:lnTo>
                    <a:pt x="8305800" y="6126480"/>
                  </a:lnTo>
                  <a:lnTo>
                    <a:pt x="8305800" y="0"/>
                  </a:lnTo>
                  <a:lnTo>
                    <a:pt x="0" y="0"/>
                  </a:lnTo>
                  <a:lnTo>
                    <a:pt x="0" y="6126480"/>
                  </a:lnTo>
                  <a:close/>
                </a:path>
              </a:pathLst>
            </a:custGeom>
            <a:ln w="9144">
              <a:solidFill>
                <a:srgbClr val="5D862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/>
          <p:cNvSpPr txBox="1"/>
          <p:nvPr/>
        </p:nvSpPr>
        <p:spPr>
          <a:xfrm>
            <a:off x="634085" y="557860"/>
            <a:ext cx="7948295" cy="55143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9525" algn="ctr">
              <a:lnSpc>
                <a:spcPct val="100000"/>
              </a:lnSpc>
              <a:spcBef>
                <a:spcPts val="100"/>
              </a:spcBef>
            </a:pPr>
            <a:r>
              <a:rPr sz="7200" b="1" dirty="0">
                <a:solidFill>
                  <a:srgbClr val="FFFFFF"/>
                </a:solidFill>
                <a:latin typeface="Arial"/>
                <a:cs typeface="Arial"/>
              </a:rPr>
              <a:t>Lalu bagaimana </a:t>
            </a:r>
            <a:r>
              <a:rPr sz="7200" b="1" spc="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7200" b="1" dirty="0">
                <a:solidFill>
                  <a:srgbClr val="FFFFFF"/>
                </a:solidFill>
                <a:latin typeface="Arial"/>
                <a:cs typeface="Arial"/>
              </a:rPr>
              <a:t>agar </a:t>
            </a:r>
            <a:r>
              <a:rPr sz="7200" b="1" spc="-5" dirty="0">
                <a:solidFill>
                  <a:srgbClr val="FFFFFF"/>
                </a:solidFill>
                <a:latin typeface="Arial"/>
                <a:cs typeface="Arial"/>
              </a:rPr>
              <a:t>hubungan </a:t>
            </a:r>
            <a:r>
              <a:rPr sz="7200" b="1" dirty="0">
                <a:solidFill>
                  <a:srgbClr val="FFFFFF"/>
                </a:solidFill>
                <a:latin typeface="Arial"/>
                <a:cs typeface="Arial"/>
              </a:rPr>
              <a:t> kedua</a:t>
            </a:r>
            <a:r>
              <a:rPr sz="7200" b="1" spc="-2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7200" b="1" spc="-10" dirty="0">
                <a:solidFill>
                  <a:srgbClr val="FFFFFF"/>
                </a:solidFill>
                <a:latin typeface="Arial"/>
                <a:cs typeface="Arial"/>
              </a:rPr>
              <a:t>belah</a:t>
            </a:r>
            <a:r>
              <a:rPr sz="7200" b="1" spc="-2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7200" b="1" spc="-10" dirty="0">
                <a:solidFill>
                  <a:srgbClr val="FFFFFF"/>
                </a:solidFill>
                <a:latin typeface="Arial"/>
                <a:cs typeface="Arial"/>
              </a:rPr>
              <a:t>pihak </a:t>
            </a:r>
            <a:r>
              <a:rPr sz="7200" b="1" spc="-198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7200" b="1" dirty="0">
                <a:solidFill>
                  <a:srgbClr val="FFFFFF"/>
                </a:solidFill>
                <a:latin typeface="Arial"/>
                <a:cs typeface="Arial"/>
              </a:rPr>
              <a:t>menjadi </a:t>
            </a:r>
            <a:r>
              <a:rPr sz="7200" b="1" spc="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7200" b="1" spc="-5" dirty="0">
                <a:solidFill>
                  <a:srgbClr val="FFFFFF"/>
                </a:solidFill>
                <a:latin typeface="Arial"/>
                <a:cs typeface="Arial"/>
              </a:rPr>
              <a:t>langgeng?</a:t>
            </a:r>
            <a:endParaRPr sz="72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307847" y="612584"/>
            <a:ext cx="8298180" cy="5478780"/>
            <a:chOff x="307847" y="612584"/>
            <a:chExt cx="8298180" cy="547878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307847" y="612584"/>
              <a:ext cx="8298053" cy="5478653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382523" y="687324"/>
              <a:ext cx="8153400" cy="5334000"/>
            </a:xfrm>
            <a:prstGeom prst="rect">
              <a:avLst/>
            </a:prstGeom>
          </p:spPr>
        </p:pic>
        <p:sp>
          <p:nvSpPr>
            <p:cNvPr id="5" name="object 5"/>
            <p:cNvSpPr/>
            <p:nvPr/>
          </p:nvSpPr>
          <p:spPr>
            <a:xfrm>
              <a:off x="382523" y="687324"/>
              <a:ext cx="8153400" cy="5334000"/>
            </a:xfrm>
            <a:custGeom>
              <a:avLst/>
              <a:gdLst/>
              <a:ahLst/>
              <a:cxnLst/>
              <a:rect l="l" t="t" r="r" b="b"/>
              <a:pathLst>
                <a:path w="8153400" h="5334000">
                  <a:moveTo>
                    <a:pt x="0" y="5334000"/>
                  </a:moveTo>
                  <a:lnTo>
                    <a:pt x="8153400" y="5334000"/>
                  </a:lnTo>
                  <a:lnTo>
                    <a:pt x="8153400" y="0"/>
                  </a:lnTo>
                  <a:lnTo>
                    <a:pt x="0" y="0"/>
                  </a:lnTo>
                  <a:lnTo>
                    <a:pt x="0" y="5334000"/>
                  </a:lnTo>
                  <a:close/>
                </a:path>
              </a:pathLst>
            </a:custGeom>
            <a:ln w="9144">
              <a:solidFill>
                <a:srgbClr val="FFF8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/>
          <p:cNvSpPr txBox="1"/>
          <p:nvPr/>
        </p:nvSpPr>
        <p:spPr>
          <a:xfrm>
            <a:off x="496620" y="710311"/>
            <a:ext cx="6186170" cy="51244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2550" spc="-265" dirty="0">
                <a:solidFill>
                  <a:srgbClr val="6D9FAF"/>
                </a:solidFill>
                <a:latin typeface="Cambria"/>
                <a:cs typeface="Cambria"/>
              </a:rPr>
              <a:t>⦿</a:t>
            </a:r>
            <a:r>
              <a:rPr sz="2550" spc="160" dirty="0">
                <a:solidFill>
                  <a:srgbClr val="6D9FAF"/>
                </a:solidFill>
                <a:latin typeface="Cambria"/>
                <a:cs typeface="Cambria"/>
              </a:rPr>
              <a:t> </a:t>
            </a:r>
            <a:r>
              <a:rPr sz="3200" spc="-5" dirty="0">
                <a:latin typeface="Arial MT"/>
                <a:cs typeface="Arial MT"/>
              </a:rPr>
              <a:t>Berikanlah</a:t>
            </a:r>
            <a:r>
              <a:rPr sz="3200" spc="-25" dirty="0">
                <a:latin typeface="Arial MT"/>
                <a:cs typeface="Arial MT"/>
              </a:rPr>
              <a:t> </a:t>
            </a:r>
            <a:r>
              <a:rPr sz="3200" spc="-10" dirty="0">
                <a:latin typeface="Arial MT"/>
                <a:cs typeface="Arial MT"/>
              </a:rPr>
              <a:t>layanan</a:t>
            </a:r>
            <a:r>
              <a:rPr sz="3200" spc="10" dirty="0">
                <a:latin typeface="Arial MT"/>
                <a:cs typeface="Arial MT"/>
              </a:rPr>
              <a:t> </a:t>
            </a:r>
            <a:r>
              <a:rPr sz="3200" spc="-15" dirty="0">
                <a:latin typeface="Arial MT"/>
                <a:cs typeface="Arial MT"/>
              </a:rPr>
              <a:t>yang</a:t>
            </a:r>
            <a:r>
              <a:rPr sz="3200" spc="35" dirty="0">
                <a:latin typeface="Arial MT"/>
                <a:cs typeface="Arial MT"/>
              </a:rPr>
              <a:t> </a:t>
            </a:r>
            <a:r>
              <a:rPr sz="3200" spc="-5" dirty="0">
                <a:latin typeface="Arial MT"/>
                <a:cs typeface="Arial MT"/>
              </a:rPr>
              <a:t>handal</a:t>
            </a:r>
            <a:endParaRPr sz="3200">
              <a:latin typeface="Arial MT"/>
              <a:cs typeface="Arial MT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496620" y="1295781"/>
            <a:ext cx="7962265" cy="207327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396240" marR="5080" indent="-384175" algn="just">
              <a:lnSpc>
                <a:spcPct val="100000"/>
              </a:lnSpc>
              <a:spcBef>
                <a:spcPts val="90"/>
              </a:spcBef>
            </a:pPr>
            <a:r>
              <a:rPr sz="2550" spc="-265" dirty="0">
                <a:solidFill>
                  <a:srgbClr val="6D9FAF"/>
                </a:solidFill>
                <a:latin typeface="Cambria"/>
                <a:cs typeface="Cambria"/>
              </a:rPr>
              <a:t>⦿</a:t>
            </a:r>
            <a:r>
              <a:rPr sz="2550" spc="-260" dirty="0">
                <a:solidFill>
                  <a:srgbClr val="6D9FAF"/>
                </a:solidFill>
                <a:latin typeface="Cambria"/>
                <a:cs typeface="Cambria"/>
              </a:rPr>
              <a:t> </a:t>
            </a:r>
            <a:r>
              <a:rPr sz="3200" spc="-5" dirty="0">
                <a:latin typeface="Arial MT"/>
                <a:cs typeface="Arial MT"/>
              </a:rPr>
              <a:t>Sedapat</a:t>
            </a:r>
            <a:r>
              <a:rPr sz="3200" dirty="0">
                <a:latin typeface="Arial MT"/>
                <a:cs typeface="Arial MT"/>
              </a:rPr>
              <a:t> </a:t>
            </a:r>
            <a:r>
              <a:rPr sz="3200" spc="-5" dirty="0">
                <a:latin typeface="Arial MT"/>
                <a:cs typeface="Arial MT"/>
              </a:rPr>
              <a:t>mungkin</a:t>
            </a:r>
            <a:r>
              <a:rPr sz="3200" dirty="0">
                <a:latin typeface="Arial MT"/>
                <a:cs typeface="Arial MT"/>
              </a:rPr>
              <a:t> </a:t>
            </a:r>
            <a:r>
              <a:rPr sz="3200" spc="-5" dirty="0">
                <a:latin typeface="Arial MT"/>
                <a:cs typeface="Arial MT"/>
              </a:rPr>
              <a:t>informasi</a:t>
            </a:r>
            <a:r>
              <a:rPr sz="3200" dirty="0">
                <a:latin typeface="Arial MT"/>
                <a:cs typeface="Arial MT"/>
              </a:rPr>
              <a:t> </a:t>
            </a:r>
            <a:r>
              <a:rPr sz="3200" spc="-15" dirty="0">
                <a:latin typeface="Arial MT"/>
                <a:cs typeface="Arial MT"/>
              </a:rPr>
              <a:t>yang </a:t>
            </a:r>
            <a:r>
              <a:rPr sz="3200" spc="-10" dirty="0">
                <a:latin typeface="Arial MT"/>
                <a:cs typeface="Arial MT"/>
              </a:rPr>
              <a:t> </a:t>
            </a:r>
            <a:r>
              <a:rPr sz="3200" spc="-5" dirty="0">
                <a:latin typeface="Arial MT"/>
                <a:cs typeface="Arial MT"/>
              </a:rPr>
              <a:t>dibutuhkan</a:t>
            </a:r>
            <a:r>
              <a:rPr sz="3200" dirty="0">
                <a:latin typeface="Arial MT"/>
                <a:cs typeface="Arial MT"/>
              </a:rPr>
              <a:t> </a:t>
            </a:r>
            <a:r>
              <a:rPr sz="3200" spc="-10" dirty="0">
                <a:latin typeface="Arial MT"/>
                <a:cs typeface="Arial MT"/>
              </a:rPr>
              <a:t>klien</a:t>
            </a:r>
            <a:r>
              <a:rPr sz="3200" spc="-5" dirty="0">
                <a:latin typeface="Arial MT"/>
                <a:cs typeface="Arial MT"/>
              </a:rPr>
              <a:t> selalu</a:t>
            </a:r>
            <a:r>
              <a:rPr sz="3200" dirty="0">
                <a:latin typeface="Arial MT"/>
                <a:cs typeface="Arial MT"/>
              </a:rPr>
              <a:t> </a:t>
            </a:r>
            <a:r>
              <a:rPr sz="3200" spc="-10" dirty="0">
                <a:latin typeface="Arial MT"/>
                <a:cs typeface="Arial MT"/>
              </a:rPr>
              <a:t>tersedia</a:t>
            </a:r>
            <a:r>
              <a:rPr sz="3200" spc="-5" dirty="0">
                <a:latin typeface="Arial MT"/>
                <a:cs typeface="Arial MT"/>
              </a:rPr>
              <a:t> </a:t>
            </a:r>
            <a:r>
              <a:rPr sz="3200" spc="-10" dirty="0">
                <a:latin typeface="Arial MT"/>
                <a:cs typeface="Arial MT"/>
              </a:rPr>
              <a:t>dan </a:t>
            </a:r>
            <a:r>
              <a:rPr sz="3200" spc="-5" dirty="0">
                <a:latin typeface="Arial MT"/>
                <a:cs typeface="Arial MT"/>
              </a:rPr>
              <a:t> </a:t>
            </a:r>
            <a:r>
              <a:rPr sz="3200" spc="-10" dirty="0">
                <a:latin typeface="Arial MT"/>
                <a:cs typeface="Arial MT"/>
              </a:rPr>
              <a:t>terjawab</a:t>
            </a:r>
            <a:r>
              <a:rPr sz="3200" spc="20" dirty="0">
                <a:latin typeface="Arial MT"/>
                <a:cs typeface="Arial MT"/>
              </a:rPr>
              <a:t> </a:t>
            </a:r>
            <a:r>
              <a:rPr sz="3200" spc="-10" dirty="0">
                <a:latin typeface="Arial MT"/>
                <a:cs typeface="Arial MT"/>
              </a:rPr>
              <a:t>dengan</a:t>
            </a:r>
            <a:r>
              <a:rPr sz="3200" dirty="0">
                <a:latin typeface="Arial MT"/>
                <a:cs typeface="Arial MT"/>
              </a:rPr>
              <a:t> </a:t>
            </a:r>
            <a:r>
              <a:rPr sz="3200" spc="-10" dirty="0">
                <a:latin typeface="Arial MT"/>
                <a:cs typeface="Arial MT"/>
              </a:rPr>
              <a:t>waktu</a:t>
            </a:r>
            <a:r>
              <a:rPr sz="3200" spc="25" dirty="0">
                <a:latin typeface="Arial MT"/>
                <a:cs typeface="Arial MT"/>
              </a:rPr>
              <a:t> </a:t>
            </a:r>
            <a:r>
              <a:rPr sz="3200" spc="-5" dirty="0">
                <a:latin typeface="Arial MT"/>
                <a:cs typeface="Arial MT"/>
              </a:rPr>
              <a:t>cepat.</a:t>
            </a:r>
            <a:endParaRPr sz="3200">
              <a:latin typeface="Arial MT"/>
              <a:cs typeface="Arial MT"/>
            </a:endParaRPr>
          </a:p>
          <a:p>
            <a:pPr marL="12700" algn="just">
              <a:lnSpc>
                <a:spcPct val="100000"/>
              </a:lnSpc>
              <a:spcBef>
                <a:spcPts val="775"/>
              </a:spcBef>
            </a:pPr>
            <a:r>
              <a:rPr sz="2550" spc="-265" dirty="0">
                <a:solidFill>
                  <a:srgbClr val="6D9FAF"/>
                </a:solidFill>
                <a:latin typeface="Cambria"/>
                <a:cs typeface="Cambria"/>
              </a:rPr>
              <a:t>⦿</a:t>
            </a:r>
            <a:r>
              <a:rPr sz="2550" spc="165" dirty="0">
                <a:solidFill>
                  <a:srgbClr val="6D9FAF"/>
                </a:solidFill>
                <a:latin typeface="Cambria"/>
                <a:cs typeface="Cambria"/>
              </a:rPr>
              <a:t> </a:t>
            </a:r>
            <a:r>
              <a:rPr sz="3200" spc="-5" dirty="0">
                <a:latin typeface="Arial MT"/>
                <a:cs typeface="Arial MT"/>
              </a:rPr>
              <a:t>Pengelola</a:t>
            </a:r>
            <a:r>
              <a:rPr sz="3200" spc="894" dirty="0">
                <a:latin typeface="Arial MT"/>
                <a:cs typeface="Arial MT"/>
              </a:rPr>
              <a:t>  </a:t>
            </a:r>
            <a:r>
              <a:rPr sz="3200" spc="-10" dirty="0">
                <a:latin typeface="Arial MT"/>
                <a:cs typeface="Arial MT"/>
              </a:rPr>
              <a:t>firma</a:t>
            </a:r>
            <a:r>
              <a:rPr sz="3200" spc="894" dirty="0">
                <a:latin typeface="Arial MT"/>
                <a:cs typeface="Arial MT"/>
              </a:rPr>
              <a:t> </a:t>
            </a:r>
            <a:r>
              <a:rPr sz="3200" spc="900" dirty="0">
                <a:latin typeface="Arial MT"/>
                <a:cs typeface="Arial MT"/>
              </a:rPr>
              <a:t> </a:t>
            </a:r>
            <a:r>
              <a:rPr sz="3200" spc="-5" dirty="0">
                <a:latin typeface="Arial MT"/>
                <a:cs typeface="Arial MT"/>
              </a:rPr>
              <a:t>hukum</a:t>
            </a:r>
            <a:r>
              <a:rPr sz="3200" spc="900" dirty="0">
                <a:latin typeface="Arial MT"/>
                <a:cs typeface="Arial MT"/>
              </a:rPr>
              <a:t>  </a:t>
            </a:r>
            <a:r>
              <a:rPr sz="3200" spc="-5" dirty="0">
                <a:latin typeface="Arial MT"/>
                <a:cs typeface="Arial MT"/>
              </a:rPr>
              <a:t>harus</a:t>
            </a:r>
            <a:endParaRPr sz="3200">
              <a:latin typeface="Arial MT"/>
              <a:cs typeface="Arial MT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7640573" y="2856687"/>
            <a:ext cx="815340" cy="51244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3200" spc="-5" dirty="0">
                <a:latin typeface="Arial MT"/>
                <a:cs typeface="Arial MT"/>
              </a:rPr>
              <a:t>tahu</a:t>
            </a:r>
            <a:endParaRPr sz="3200">
              <a:latin typeface="Arial MT"/>
              <a:cs typeface="Arial MT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496620" y="3245789"/>
            <a:ext cx="7964170" cy="2660650"/>
          </a:xfrm>
          <a:prstGeom prst="rect">
            <a:avLst/>
          </a:prstGeom>
        </p:spPr>
        <p:txBody>
          <a:bodyPr vert="horz" wrap="square" lIns="0" tIns="110489" rIns="0" bIns="0" rtlCol="0">
            <a:spAutoFit/>
          </a:bodyPr>
          <a:lstStyle/>
          <a:p>
            <a:pPr marL="396240" algn="just">
              <a:lnSpc>
                <a:spcPct val="100000"/>
              </a:lnSpc>
              <a:spcBef>
                <a:spcPts val="869"/>
              </a:spcBef>
            </a:pPr>
            <a:r>
              <a:rPr sz="3200" spc="-5" dirty="0">
                <a:latin typeface="Arial MT"/>
                <a:cs typeface="Arial MT"/>
              </a:rPr>
              <a:t>informasi</a:t>
            </a:r>
            <a:r>
              <a:rPr sz="3200" spc="-15" dirty="0">
                <a:latin typeface="Arial MT"/>
                <a:cs typeface="Arial MT"/>
              </a:rPr>
              <a:t> </a:t>
            </a:r>
            <a:r>
              <a:rPr sz="3200" spc="-5" dirty="0">
                <a:latin typeface="Arial MT"/>
                <a:cs typeface="Arial MT"/>
              </a:rPr>
              <a:t>apa saja</a:t>
            </a:r>
            <a:r>
              <a:rPr sz="3200" spc="-25" dirty="0">
                <a:latin typeface="Arial MT"/>
                <a:cs typeface="Arial MT"/>
              </a:rPr>
              <a:t> </a:t>
            </a:r>
            <a:r>
              <a:rPr sz="3200" spc="-15" dirty="0">
                <a:latin typeface="Arial MT"/>
                <a:cs typeface="Arial MT"/>
              </a:rPr>
              <a:t>yang</a:t>
            </a:r>
            <a:r>
              <a:rPr sz="3200" spc="50" dirty="0">
                <a:latin typeface="Arial MT"/>
                <a:cs typeface="Arial MT"/>
              </a:rPr>
              <a:t> </a:t>
            </a:r>
            <a:r>
              <a:rPr sz="3200" spc="-5" dirty="0">
                <a:latin typeface="Arial MT"/>
                <a:cs typeface="Arial MT"/>
              </a:rPr>
              <a:t>dibutuhkan.</a:t>
            </a:r>
            <a:endParaRPr sz="3200">
              <a:latin typeface="Arial MT"/>
              <a:cs typeface="Arial MT"/>
            </a:endParaRPr>
          </a:p>
          <a:p>
            <a:pPr marL="396240" marR="5080" indent="-384175" algn="just">
              <a:lnSpc>
                <a:spcPct val="100000"/>
              </a:lnSpc>
              <a:spcBef>
                <a:spcPts val="770"/>
              </a:spcBef>
            </a:pPr>
            <a:r>
              <a:rPr sz="2550" spc="-265" dirty="0">
                <a:solidFill>
                  <a:srgbClr val="6D9FAF"/>
                </a:solidFill>
                <a:latin typeface="Cambria"/>
                <a:cs typeface="Cambria"/>
              </a:rPr>
              <a:t>⦿</a:t>
            </a:r>
            <a:r>
              <a:rPr sz="2550" spc="-260" dirty="0">
                <a:solidFill>
                  <a:srgbClr val="6D9FAF"/>
                </a:solidFill>
                <a:latin typeface="Cambria"/>
                <a:cs typeface="Cambria"/>
              </a:rPr>
              <a:t> </a:t>
            </a:r>
            <a:r>
              <a:rPr sz="3200" spc="-5" dirty="0">
                <a:latin typeface="Arial MT"/>
                <a:cs typeface="Arial MT"/>
              </a:rPr>
              <a:t>Mengetahui</a:t>
            </a:r>
            <a:r>
              <a:rPr sz="3200" dirty="0">
                <a:latin typeface="Arial MT"/>
                <a:cs typeface="Arial MT"/>
              </a:rPr>
              <a:t> </a:t>
            </a:r>
            <a:r>
              <a:rPr sz="3200" spc="-10" dirty="0">
                <a:latin typeface="Arial MT"/>
                <a:cs typeface="Arial MT"/>
              </a:rPr>
              <a:t>tujuan</a:t>
            </a:r>
            <a:r>
              <a:rPr sz="3200" spc="-5" dirty="0">
                <a:latin typeface="Arial MT"/>
                <a:cs typeface="Arial MT"/>
              </a:rPr>
              <a:t> membangun</a:t>
            </a:r>
            <a:r>
              <a:rPr sz="3200" dirty="0">
                <a:latin typeface="Arial MT"/>
                <a:cs typeface="Arial MT"/>
              </a:rPr>
              <a:t> sistem </a:t>
            </a:r>
            <a:r>
              <a:rPr sz="3200" spc="5" dirty="0">
                <a:latin typeface="Arial MT"/>
                <a:cs typeface="Arial MT"/>
              </a:rPr>
              <a:t> </a:t>
            </a:r>
            <a:r>
              <a:rPr sz="3200" spc="-5" dirty="0">
                <a:latin typeface="Arial MT"/>
                <a:cs typeface="Arial MT"/>
              </a:rPr>
              <a:t>informasi</a:t>
            </a:r>
            <a:r>
              <a:rPr sz="3200" dirty="0">
                <a:latin typeface="Arial MT"/>
                <a:cs typeface="Arial MT"/>
              </a:rPr>
              <a:t> </a:t>
            </a:r>
            <a:r>
              <a:rPr sz="3200" spc="-5" dirty="0">
                <a:latin typeface="Arial MT"/>
                <a:cs typeface="Arial MT"/>
              </a:rPr>
              <a:t>itu,</a:t>
            </a:r>
            <a:r>
              <a:rPr sz="3200" dirty="0">
                <a:latin typeface="Arial MT"/>
                <a:cs typeface="Arial MT"/>
              </a:rPr>
              <a:t> </a:t>
            </a:r>
            <a:r>
              <a:rPr sz="3200" spc="-10" dirty="0">
                <a:latin typeface="Arial MT"/>
                <a:cs typeface="Arial MT"/>
              </a:rPr>
              <a:t>serta</a:t>
            </a:r>
            <a:r>
              <a:rPr sz="3200" spc="-5" dirty="0">
                <a:latin typeface="Arial MT"/>
                <a:cs typeface="Arial MT"/>
              </a:rPr>
              <a:t> </a:t>
            </a:r>
            <a:r>
              <a:rPr sz="3200" dirty="0">
                <a:latin typeface="Arial MT"/>
                <a:cs typeface="Arial MT"/>
              </a:rPr>
              <a:t>mengelola</a:t>
            </a:r>
            <a:r>
              <a:rPr sz="3200" spc="5" dirty="0">
                <a:latin typeface="Arial MT"/>
                <a:cs typeface="Arial MT"/>
              </a:rPr>
              <a:t> </a:t>
            </a:r>
            <a:r>
              <a:rPr sz="3200" spc="-5" dirty="0">
                <a:latin typeface="Arial MT"/>
                <a:cs typeface="Arial MT"/>
              </a:rPr>
              <a:t>harapan </a:t>
            </a:r>
            <a:r>
              <a:rPr sz="3200" dirty="0">
                <a:latin typeface="Arial MT"/>
                <a:cs typeface="Arial MT"/>
              </a:rPr>
              <a:t> </a:t>
            </a:r>
            <a:r>
              <a:rPr sz="3200" spc="-5" dirty="0">
                <a:latin typeface="Arial MT"/>
                <a:cs typeface="Arial MT"/>
              </a:rPr>
              <a:t>(managing</a:t>
            </a:r>
            <a:r>
              <a:rPr sz="3200" dirty="0">
                <a:latin typeface="Arial MT"/>
                <a:cs typeface="Arial MT"/>
              </a:rPr>
              <a:t> </a:t>
            </a:r>
            <a:r>
              <a:rPr sz="3200" spc="-5" dirty="0">
                <a:latin typeface="Arial MT"/>
                <a:cs typeface="Arial MT"/>
              </a:rPr>
              <a:t>expectation)</a:t>
            </a:r>
            <a:r>
              <a:rPr sz="3200" dirty="0">
                <a:latin typeface="Arial MT"/>
                <a:cs typeface="Arial MT"/>
              </a:rPr>
              <a:t> </a:t>
            </a:r>
            <a:r>
              <a:rPr sz="3200" spc="-10" dirty="0">
                <a:latin typeface="Arial MT"/>
                <a:cs typeface="Arial MT"/>
              </a:rPr>
              <a:t>baik</a:t>
            </a:r>
            <a:r>
              <a:rPr sz="3200" spc="869" dirty="0">
                <a:latin typeface="Arial MT"/>
                <a:cs typeface="Arial MT"/>
              </a:rPr>
              <a:t> </a:t>
            </a:r>
            <a:r>
              <a:rPr sz="3200" spc="-5" dirty="0">
                <a:latin typeface="Arial MT"/>
                <a:cs typeface="Arial MT"/>
              </a:rPr>
              <a:t>hasil </a:t>
            </a:r>
            <a:r>
              <a:rPr sz="3200" dirty="0">
                <a:latin typeface="Arial MT"/>
                <a:cs typeface="Arial MT"/>
              </a:rPr>
              <a:t> </a:t>
            </a:r>
            <a:r>
              <a:rPr sz="3200" spc="-5" dirty="0">
                <a:latin typeface="Arial MT"/>
                <a:cs typeface="Arial MT"/>
              </a:rPr>
              <a:t>maupun</a:t>
            </a:r>
            <a:r>
              <a:rPr sz="3200" dirty="0">
                <a:latin typeface="Arial MT"/>
                <a:cs typeface="Arial MT"/>
              </a:rPr>
              <a:t> </a:t>
            </a:r>
            <a:r>
              <a:rPr sz="3200" spc="-5" dirty="0">
                <a:latin typeface="Arial MT"/>
                <a:cs typeface="Arial MT"/>
              </a:rPr>
              <a:t>kinerja</a:t>
            </a:r>
            <a:r>
              <a:rPr sz="3200" spc="-15" dirty="0">
                <a:latin typeface="Arial MT"/>
                <a:cs typeface="Arial MT"/>
              </a:rPr>
              <a:t> </a:t>
            </a:r>
            <a:r>
              <a:rPr sz="3200" dirty="0">
                <a:latin typeface="Arial MT"/>
                <a:cs typeface="Arial MT"/>
              </a:rPr>
              <a:t>sistem</a:t>
            </a:r>
            <a:r>
              <a:rPr sz="3200" spc="-15" dirty="0">
                <a:latin typeface="Arial MT"/>
                <a:cs typeface="Arial MT"/>
              </a:rPr>
              <a:t> </a:t>
            </a:r>
            <a:r>
              <a:rPr sz="3200" spc="-5" dirty="0">
                <a:latin typeface="Arial MT"/>
                <a:cs typeface="Arial MT"/>
              </a:rPr>
              <a:t>informasi</a:t>
            </a:r>
            <a:endParaRPr sz="32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454151" y="835152"/>
            <a:ext cx="8383905" cy="4726305"/>
            <a:chOff x="454151" y="835152"/>
            <a:chExt cx="8383905" cy="4726305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454151" y="835152"/>
              <a:ext cx="8383397" cy="4725797"/>
            </a:xfrm>
            <a:prstGeom prst="rect">
              <a:avLst/>
            </a:prstGeom>
          </p:spPr>
        </p:pic>
        <p:sp>
          <p:nvSpPr>
            <p:cNvPr id="4" name="object 4"/>
            <p:cNvSpPr/>
            <p:nvPr/>
          </p:nvSpPr>
          <p:spPr>
            <a:xfrm>
              <a:off x="533399" y="914400"/>
              <a:ext cx="8229600" cy="4572000"/>
            </a:xfrm>
            <a:custGeom>
              <a:avLst/>
              <a:gdLst/>
              <a:ahLst/>
              <a:cxnLst/>
              <a:rect l="l" t="t" r="r" b="b"/>
              <a:pathLst>
                <a:path w="8229600" h="4572000">
                  <a:moveTo>
                    <a:pt x="8229600" y="0"/>
                  </a:moveTo>
                  <a:lnTo>
                    <a:pt x="0" y="0"/>
                  </a:lnTo>
                  <a:lnTo>
                    <a:pt x="0" y="4572000"/>
                  </a:lnTo>
                  <a:lnTo>
                    <a:pt x="8229600" y="4572000"/>
                  </a:lnTo>
                  <a:lnTo>
                    <a:pt x="8229600" y="0"/>
                  </a:lnTo>
                  <a:close/>
                </a:path>
              </a:pathLst>
            </a:custGeom>
            <a:solidFill>
              <a:srgbClr val="CCAE0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533399" y="914400"/>
              <a:ext cx="8229600" cy="4572000"/>
            </a:xfrm>
            <a:custGeom>
              <a:avLst/>
              <a:gdLst/>
              <a:ahLst/>
              <a:cxnLst/>
              <a:rect l="l" t="t" r="r" b="b"/>
              <a:pathLst>
                <a:path w="8229600" h="4572000">
                  <a:moveTo>
                    <a:pt x="0" y="4572000"/>
                  </a:moveTo>
                  <a:lnTo>
                    <a:pt x="8229600" y="4572000"/>
                  </a:lnTo>
                  <a:lnTo>
                    <a:pt x="8229600" y="0"/>
                  </a:lnTo>
                  <a:lnTo>
                    <a:pt x="0" y="0"/>
                  </a:lnTo>
                  <a:lnTo>
                    <a:pt x="0" y="4572000"/>
                  </a:lnTo>
                  <a:close/>
                </a:path>
              </a:pathLst>
            </a:custGeom>
            <a:ln w="18288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/>
          <p:cNvSpPr txBox="1"/>
          <p:nvPr/>
        </p:nvSpPr>
        <p:spPr>
          <a:xfrm>
            <a:off x="576173" y="985850"/>
            <a:ext cx="8144509" cy="440245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 indent="8255" algn="ctr">
              <a:lnSpc>
                <a:spcPct val="100000"/>
              </a:lnSpc>
              <a:spcBef>
                <a:spcPts val="105"/>
              </a:spcBef>
            </a:pPr>
            <a:r>
              <a:rPr sz="4100" b="1" dirty="0">
                <a:solidFill>
                  <a:srgbClr val="FF0000"/>
                </a:solidFill>
                <a:latin typeface="Arial"/>
                <a:cs typeface="Arial"/>
              </a:rPr>
              <a:t>Profesi </a:t>
            </a:r>
            <a:r>
              <a:rPr sz="4100" b="1" spc="-5" dirty="0">
                <a:solidFill>
                  <a:srgbClr val="FF0000"/>
                </a:solidFill>
                <a:latin typeface="Arial"/>
                <a:cs typeface="Arial"/>
              </a:rPr>
              <a:t>Advokat sebenarnya </a:t>
            </a:r>
            <a:r>
              <a:rPr sz="4100" b="1" dirty="0">
                <a:solidFill>
                  <a:srgbClr val="FF0000"/>
                </a:solidFill>
                <a:latin typeface="Arial"/>
                <a:cs typeface="Arial"/>
              </a:rPr>
              <a:t> belum</a:t>
            </a:r>
            <a:r>
              <a:rPr sz="4100" b="1" spc="-30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4100" b="1" spc="-5" dirty="0">
                <a:solidFill>
                  <a:srgbClr val="FF0000"/>
                </a:solidFill>
                <a:latin typeface="Arial"/>
                <a:cs typeface="Arial"/>
              </a:rPr>
              <a:t>tentu</a:t>
            </a:r>
            <a:r>
              <a:rPr sz="4100" b="1" spc="-30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4100" b="1" dirty="0">
                <a:solidFill>
                  <a:srgbClr val="FF0000"/>
                </a:solidFill>
                <a:latin typeface="Arial"/>
                <a:cs typeface="Arial"/>
              </a:rPr>
              <a:t>lebih</a:t>
            </a:r>
            <a:r>
              <a:rPr sz="4100" b="1" spc="-55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4100" b="1" spc="-5" dirty="0">
                <a:solidFill>
                  <a:srgbClr val="FF0000"/>
                </a:solidFill>
                <a:latin typeface="Arial"/>
                <a:cs typeface="Arial"/>
              </a:rPr>
              <a:t>tahu</a:t>
            </a:r>
            <a:r>
              <a:rPr sz="4100" b="1" spc="-15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4100" b="1" spc="-5" dirty="0">
                <a:solidFill>
                  <a:srgbClr val="FF0000"/>
                </a:solidFill>
                <a:latin typeface="Arial"/>
                <a:cs typeface="Arial"/>
              </a:rPr>
              <a:t>mengenai </a:t>
            </a:r>
            <a:r>
              <a:rPr sz="4100" b="1" spc="-1125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4100" b="1" dirty="0">
                <a:solidFill>
                  <a:srgbClr val="FF0000"/>
                </a:solidFill>
                <a:latin typeface="Arial"/>
                <a:cs typeface="Arial"/>
              </a:rPr>
              <a:t>kasus </a:t>
            </a:r>
            <a:r>
              <a:rPr sz="4100" b="1" spc="-5" dirty="0">
                <a:solidFill>
                  <a:srgbClr val="FF0000"/>
                </a:solidFill>
                <a:latin typeface="Arial"/>
                <a:cs typeface="Arial"/>
              </a:rPr>
              <a:t>dan hukum </a:t>
            </a:r>
            <a:r>
              <a:rPr sz="4100" b="1" dirty="0">
                <a:solidFill>
                  <a:srgbClr val="FF0000"/>
                </a:solidFill>
                <a:latin typeface="Arial"/>
                <a:cs typeface="Arial"/>
              </a:rPr>
              <a:t>di </a:t>
            </a:r>
            <a:r>
              <a:rPr sz="4100" b="1" spc="-5" dirty="0">
                <a:solidFill>
                  <a:srgbClr val="FF0000"/>
                </a:solidFill>
                <a:latin typeface="Arial"/>
                <a:cs typeface="Arial"/>
              </a:rPr>
              <a:t>banding </a:t>
            </a:r>
            <a:r>
              <a:rPr sz="4100" b="1" dirty="0">
                <a:solidFill>
                  <a:srgbClr val="FF0000"/>
                </a:solidFill>
                <a:latin typeface="Arial"/>
                <a:cs typeface="Arial"/>
              </a:rPr>
              <a:t> orang</a:t>
            </a:r>
            <a:r>
              <a:rPr sz="4100" b="1" spc="-30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4100" b="1" dirty="0">
                <a:solidFill>
                  <a:srgbClr val="FF0000"/>
                </a:solidFill>
                <a:latin typeface="Arial"/>
                <a:cs typeface="Arial"/>
              </a:rPr>
              <a:t>lain.</a:t>
            </a:r>
            <a:endParaRPr sz="4100">
              <a:latin typeface="Arial"/>
              <a:cs typeface="Arial"/>
            </a:endParaRPr>
          </a:p>
          <a:p>
            <a:pPr marL="283845" marR="274320" indent="-635" algn="ctr">
              <a:lnSpc>
                <a:spcPct val="100000"/>
              </a:lnSpc>
              <a:spcBef>
                <a:spcPts val="10"/>
              </a:spcBef>
            </a:pPr>
            <a:r>
              <a:rPr sz="4100" b="1" spc="-10" dirty="0">
                <a:solidFill>
                  <a:srgbClr val="006FC0"/>
                </a:solidFill>
                <a:latin typeface="Arial"/>
                <a:cs typeface="Arial"/>
              </a:rPr>
              <a:t>Hanya </a:t>
            </a:r>
            <a:r>
              <a:rPr sz="4100" dirty="0">
                <a:solidFill>
                  <a:srgbClr val="FFFFFF"/>
                </a:solidFill>
                <a:latin typeface="Arial MT"/>
                <a:cs typeface="Arial MT"/>
              </a:rPr>
              <a:t>Sering kali </a:t>
            </a:r>
            <a:r>
              <a:rPr sz="4100" spc="-5" dirty="0">
                <a:solidFill>
                  <a:srgbClr val="FFFFFF"/>
                </a:solidFill>
                <a:latin typeface="Arial MT"/>
                <a:cs typeface="Arial MT"/>
              </a:rPr>
              <a:t>Advokat </a:t>
            </a:r>
            <a:r>
              <a:rPr sz="4100" dirty="0">
                <a:solidFill>
                  <a:srgbClr val="FFFFFF"/>
                </a:solidFill>
                <a:latin typeface="Arial MT"/>
                <a:cs typeface="Arial MT"/>
              </a:rPr>
              <a:t>lebih </a:t>
            </a:r>
            <a:r>
              <a:rPr sz="4100" spc="5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4100" dirty="0">
                <a:solidFill>
                  <a:srgbClr val="FFFFFF"/>
                </a:solidFill>
                <a:latin typeface="Arial MT"/>
                <a:cs typeface="Arial MT"/>
              </a:rPr>
              <a:t>tahu</a:t>
            </a:r>
            <a:r>
              <a:rPr sz="4100" spc="-45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4100" dirty="0">
                <a:solidFill>
                  <a:srgbClr val="FFFFFF"/>
                </a:solidFill>
                <a:latin typeface="Arial MT"/>
                <a:cs typeface="Arial MT"/>
              </a:rPr>
              <a:t>dimana</a:t>
            </a:r>
            <a:r>
              <a:rPr sz="4100" spc="-35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4100" spc="-5" dirty="0">
                <a:solidFill>
                  <a:srgbClr val="FFFFFF"/>
                </a:solidFill>
                <a:latin typeface="Arial MT"/>
                <a:cs typeface="Arial MT"/>
              </a:rPr>
              <a:t>menemukan</a:t>
            </a:r>
            <a:r>
              <a:rPr sz="4100" spc="-35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4100" dirty="0">
                <a:solidFill>
                  <a:srgbClr val="FFFFFF"/>
                </a:solidFill>
                <a:latin typeface="Arial MT"/>
                <a:cs typeface="Arial MT"/>
              </a:rPr>
              <a:t>hukum </a:t>
            </a:r>
            <a:r>
              <a:rPr sz="4100" spc="-1125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4100" dirty="0">
                <a:solidFill>
                  <a:srgbClr val="FFFFFF"/>
                </a:solidFill>
                <a:latin typeface="Arial MT"/>
                <a:cs typeface="Arial MT"/>
              </a:rPr>
              <a:t>dan</a:t>
            </a:r>
            <a:r>
              <a:rPr sz="4100" spc="-3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4100" dirty="0">
                <a:solidFill>
                  <a:srgbClr val="FFFFFF"/>
                </a:solidFill>
                <a:latin typeface="Arial MT"/>
                <a:cs typeface="Arial MT"/>
              </a:rPr>
              <a:t>celahnya.</a:t>
            </a:r>
            <a:endParaRPr sz="41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862</Words>
  <Application>Microsoft Macintosh PowerPoint</Application>
  <PresentationFormat>Tampilan Layar (4:3)</PresentationFormat>
  <Paragraphs>73</Paragraphs>
  <Slides>23</Slides>
  <Notes>0</Notes>
  <HiddenSlides>0</HiddenSlides>
  <MMClips>0</MMClips>
  <ScaleCrop>false</ScaleCrop>
  <HeadingPairs>
    <vt:vector size="6" baseType="variant">
      <vt:variant>
        <vt:lpstr>Font Dipakai</vt:lpstr>
      </vt:variant>
      <vt:variant>
        <vt:i4>5</vt:i4>
      </vt:variant>
      <vt:variant>
        <vt:lpstr>Tema</vt:lpstr>
      </vt:variant>
      <vt:variant>
        <vt:i4>1</vt:i4>
      </vt:variant>
      <vt:variant>
        <vt:lpstr>Judul Slide</vt:lpstr>
      </vt:variant>
      <vt:variant>
        <vt:i4>23</vt:i4>
      </vt:variant>
    </vt:vector>
  </HeadingPairs>
  <TitlesOfParts>
    <vt:vector size="29" baseType="lpstr">
      <vt:lpstr>Arial</vt:lpstr>
      <vt:lpstr>Arial MT</vt:lpstr>
      <vt:lpstr>Calibri</vt:lpstr>
      <vt:lpstr>Cambria</vt:lpstr>
      <vt:lpstr>Franklin Gothic Medium</vt:lpstr>
      <vt:lpstr>Office Theme</vt:lpstr>
      <vt:lpstr>PELUANG DAN TANTANGAN PRAKTEK ADVOKAT DI ERA DIGITAL</vt:lpstr>
      <vt:lpstr>Presentasi PowerPoint</vt:lpstr>
      <vt:lpstr>Presentasi PowerPoint</vt:lpstr>
      <vt:lpstr>MANAJEMEN KANTOR HUKUM</vt:lpstr>
      <vt:lpstr>Bentuknya  practitioner)  organIsasi</vt:lpstr>
      <vt:lpstr>Pengendalian Mutu Layanan Jasa  Hukum Mutlak Dilakukan</vt:lpstr>
      <vt:lpstr>Presentasi PowerPoint</vt:lpstr>
      <vt:lpstr>Presentasi PowerPoint</vt:lpstr>
      <vt:lpstr>Presentasi PowerPoint</vt:lpstr>
      <vt:lpstr>Presentasi PowerPoint</vt:lpstr>
      <vt:lpstr>Tips Mengelola Kantor Hukum</vt:lpstr>
      <vt:lpstr>Presentasi PowerPoint</vt:lpstr>
      <vt:lpstr>Presentasi PowerPoint</vt:lpstr>
      <vt:lpstr>Untuk Apa Advokat Mempekerjakan Satu  Konsultan Pajak?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Untuk diingat :</vt:lpstr>
      <vt:lpstr>SEKIAN  TERIMA KASIH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aulia taswin</cp:lastModifiedBy>
  <cp:revision>1</cp:revision>
  <dcterms:created xsi:type="dcterms:W3CDTF">2021-04-08T06:21:01Z</dcterms:created>
  <dcterms:modified xsi:type="dcterms:W3CDTF">2025-11-01T08:24:18Z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2020-08-14T00:00:00Z</vt:filetime>
  </property>
  <property fmtid="{D5CDD505-2E9C-101B-9397-08002B2CF9AE}" pid="3" name="Creator">
    <vt:lpwstr>Microsoft® PowerPoint® 2016</vt:lpwstr>
  </property>
  <property fmtid="{D5CDD505-2E9C-101B-9397-08002B2CF9AE}" pid="4" name="LastSaved">
    <vt:filetime>2021-04-08T00:00:00Z</vt:filetime>
  </property>
</Properties>
</file>